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92" r:id="rId5"/>
    <p:sldMasterId id="2147483725" r:id="rId6"/>
    <p:sldMasterId id="2147483771" r:id="rId7"/>
    <p:sldMasterId id="2147483782" r:id="rId8"/>
    <p:sldMasterId id="2147483751" r:id="rId9"/>
  </p:sldMasterIdLst>
  <p:notesMasterIdLst>
    <p:notesMasterId r:id="rId24"/>
  </p:notesMasterIdLst>
  <p:sldIdLst>
    <p:sldId id="258" r:id="rId10"/>
    <p:sldId id="2128" r:id="rId11"/>
    <p:sldId id="261" r:id="rId12"/>
    <p:sldId id="2130" r:id="rId13"/>
    <p:sldId id="2131" r:id="rId14"/>
    <p:sldId id="334" r:id="rId15"/>
    <p:sldId id="268" r:id="rId16"/>
    <p:sldId id="2133" r:id="rId17"/>
    <p:sldId id="2137" r:id="rId18"/>
    <p:sldId id="2134" r:id="rId19"/>
    <p:sldId id="2136" r:id="rId20"/>
    <p:sldId id="2138" r:id="rId21"/>
    <p:sldId id="2135" r:id="rId22"/>
    <p:sldId id="2139" r:id="rId2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4D5F04-F7D6-4107-AA0F-E1A4B45B2D7B}" v="4" dt="2023-09-12T17:12:41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80"/>
  </p:normalViewPr>
  <p:slideViewPr>
    <p:cSldViewPr snapToGrid="0">
      <p:cViewPr varScale="1">
        <p:scale>
          <a:sx n="106" d="100"/>
          <a:sy n="106" d="100"/>
        </p:scale>
        <p:origin x="7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ysen, Kristoffer" userId="a919c1c7-1891-4a9e-b0c3-e482ca56e942" providerId="ADAL" clId="{4E7DADF7-7889-494B-87C1-04B774689FE4}"/>
    <pc:docChg chg="undo redo custSel addSld delSld modSld sldOrd">
      <pc:chgData name="Nicolaysen, Kristoffer" userId="a919c1c7-1891-4a9e-b0c3-e482ca56e942" providerId="ADAL" clId="{4E7DADF7-7889-494B-87C1-04B774689FE4}" dt="2022-12-16T15:50:23.763" v="2268" actId="207"/>
      <pc:docMkLst>
        <pc:docMk/>
      </pc:docMkLst>
      <pc:sldChg chg="modSp mod">
        <pc:chgData name="Nicolaysen, Kristoffer" userId="a919c1c7-1891-4a9e-b0c3-e482ca56e942" providerId="ADAL" clId="{4E7DADF7-7889-494B-87C1-04B774689FE4}" dt="2022-12-16T14:17:21.214" v="58" actId="20577"/>
        <pc:sldMkLst>
          <pc:docMk/>
          <pc:sldMk cId="4038928622" sldId="261"/>
        </pc:sldMkLst>
        <pc:spChg chg="mod">
          <ac:chgData name="Nicolaysen, Kristoffer" userId="a919c1c7-1891-4a9e-b0c3-e482ca56e942" providerId="ADAL" clId="{4E7DADF7-7889-494B-87C1-04B774689FE4}" dt="2022-12-16T14:17:21.214" v="58" actId="20577"/>
          <ac:spMkLst>
            <pc:docMk/>
            <pc:sldMk cId="4038928622" sldId="261"/>
            <ac:spMk id="2" creationId="{E4BC4590-5F4E-FCC6-9819-42DF07A59616}"/>
          </ac:spMkLst>
        </pc:spChg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1941347615" sldId="262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2122918463" sldId="263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1607225940" sldId="264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1181364046" sldId="265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3460713943" sldId="267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1329476363" sldId="269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1368078759" sldId="270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667611582" sldId="271"/>
        </pc:sldMkLst>
      </pc:sldChg>
      <pc:sldChg chg="del">
        <pc:chgData name="Nicolaysen, Kristoffer" userId="a919c1c7-1891-4a9e-b0c3-e482ca56e942" providerId="ADAL" clId="{4E7DADF7-7889-494B-87C1-04B774689FE4}" dt="2022-12-16T15:22:42.649" v="436" actId="47"/>
        <pc:sldMkLst>
          <pc:docMk/>
          <pc:sldMk cId="179238190" sldId="273"/>
        </pc:sldMkLst>
      </pc:sldChg>
      <pc:sldChg chg="del">
        <pc:chgData name="Nicolaysen, Kristoffer" userId="a919c1c7-1891-4a9e-b0c3-e482ca56e942" providerId="ADAL" clId="{4E7DADF7-7889-494B-87C1-04B774689FE4}" dt="2022-12-16T15:25:42.828" v="891" actId="47"/>
        <pc:sldMkLst>
          <pc:docMk/>
          <pc:sldMk cId="1477142864" sldId="276"/>
        </pc:sldMkLst>
      </pc:sldChg>
      <pc:sldChg chg="del">
        <pc:chgData name="Nicolaysen, Kristoffer" userId="a919c1c7-1891-4a9e-b0c3-e482ca56e942" providerId="ADAL" clId="{4E7DADF7-7889-494B-87C1-04B774689FE4}" dt="2022-12-16T15:28:24.355" v="1182" actId="47"/>
        <pc:sldMkLst>
          <pc:docMk/>
          <pc:sldMk cId="1236549047" sldId="277"/>
        </pc:sldMkLst>
      </pc:sldChg>
      <pc:sldChg chg="delSp del mod ord delAnim">
        <pc:chgData name="Nicolaysen, Kristoffer" userId="a919c1c7-1891-4a9e-b0c3-e482ca56e942" providerId="ADAL" clId="{4E7DADF7-7889-494B-87C1-04B774689FE4}" dt="2022-12-16T15:21:02.825" v="420" actId="47"/>
        <pc:sldMkLst>
          <pc:docMk/>
          <pc:sldMk cId="1997518838" sldId="290"/>
        </pc:sldMkLst>
        <pc:spChg chg="del">
          <ac:chgData name="Nicolaysen, Kristoffer" userId="a919c1c7-1891-4a9e-b0c3-e482ca56e942" providerId="ADAL" clId="{4E7DADF7-7889-494B-87C1-04B774689FE4}" dt="2022-12-16T15:20:05.342" v="321" actId="21"/>
          <ac:spMkLst>
            <pc:docMk/>
            <pc:sldMk cId="1997518838" sldId="290"/>
            <ac:spMk id="3" creationId="{774D8D73-66DB-B8EE-A61A-33A51F9925AD}"/>
          </ac:spMkLst>
        </pc:spChg>
        <pc:spChg chg="del">
          <ac:chgData name="Nicolaysen, Kristoffer" userId="a919c1c7-1891-4a9e-b0c3-e482ca56e942" providerId="ADAL" clId="{4E7DADF7-7889-494B-87C1-04B774689FE4}" dt="2022-12-16T15:19:55.039" v="318" actId="21"/>
          <ac:spMkLst>
            <pc:docMk/>
            <pc:sldMk cId="1997518838" sldId="290"/>
            <ac:spMk id="4" creationId="{AE47ACD9-3859-1DA1-71E1-C9C2A33C22E8}"/>
          </ac:spMkLst>
        </pc:spChg>
        <pc:spChg chg="del">
          <ac:chgData name="Nicolaysen, Kristoffer" userId="a919c1c7-1891-4a9e-b0c3-e482ca56e942" providerId="ADAL" clId="{4E7DADF7-7889-494B-87C1-04B774689FE4}" dt="2022-12-16T15:20:17.116" v="324" actId="21"/>
          <ac:spMkLst>
            <pc:docMk/>
            <pc:sldMk cId="1997518838" sldId="290"/>
            <ac:spMk id="5" creationId="{D0A17F3B-CE62-322D-6B6B-F66D9B20B547}"/>
          </ac:spMkLst>
        </pc:spChg>
        <pc:picChg chg="del">
          <ac:chgData name="Nicolaysen, Kristoffer" userId="a919c1c7-1891-4a9e-b0c3-e482ca56e942" providerId="ADAL" clId="{4E7DADF7-7889-494B-87C1-04B774689FE4}" dt="2022-12-16T15:19:28.918" v="309" actId="21"/>
          <ac:picMkLst>
            <pc:docMk/>
            <pc:sldMk cId="1997518838" sldId="290"/>
            <ac:picMk id="2" creationId="{11D5819F-AF21-1C3C-38DC-065DC93CF2B0}"/>
          </ac:picMkLst>
        </pc:picChg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3499606460" sldId="519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2213427801" sldId="520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3995411589" sldId="521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3771095950" sldId="522"/>
        </pc:sldMkLst>
      </pc:sldChg>
      <pc:sldChg chg="del">
        <pc:chgData name="Nicolaysen, Kristoffer" userId="a919c1c7-1891-4a9e-b0c3-e482ca56e942" providerId="ADAL" clId="{4E7DADF7-7889-494B-87C1-04B774689FE4}" dt="2022-12-16T15:21:32.020" v="426" actId="47"/>
        <pc:sldMkLst>
          <pc:docMk/>
          <pc:sldMk cId="4123184" sldId="2057"/>
        </pc:sldMkLst>
      </pc:sldChg>
      <pc:sldChg chg="modSp del mod">
        <pc:chgData name="Nicolaysen, Kristoffer" userId="a919c1c7-1891-4a9e-b0c3-e482ca56e942" providerId="ADAL" clId="{4E7DADF7-7889-494B-87C1-04B774689FE4}" dt="2022-12-16T15:32:42.874" v="1566" actId="47"/>
        <pc:sldMkLst>
          <pc:docMk/>
          <pc:sldMk cId="1048659169" sldId="2063"/>
        </pc:sldMkLst>
        <pc:spChg chg="mod">
          <ac:chgData name="Nicolaysen, Kristoffer" userId="a919c1c7-1891-4a9e-b0c3-e482ca56e942" providerId="ADAL" clId="{4E7DADF7-7889-494B-87C1-04B774689FE4}" dt="2022-12-16T15:31:17.725" v="1424" actId="21"/>
          <ac:spMkLst>
            <pc:docMk/>
            <pc:sldMk cId="1048659169" sldId="2063"/>
            <ac:spMk id="4" creationId="{EF0DA8F3-23A3-F041-890E-2D7BD720B593}"/>
          </ac:spMkLst>
        </pc:spChg>
      </pc:sldChg>
      <pc:sldChg chg="del">
        <pc:chgData name="Nicolaysen, Kristoffer" userId="a919c1c7-1891-4a9e-b0c3-e482ca56e942" providerId="ADAL" clId="{4E7DADF7-7889-494B-87C1-04B774689FE4}" dt="2022-12-16T15:31:04.779" v="1422" actId="47"/>
        <pc:sldMkLst>
          <pc:docMk/>
          <pc:sldMk cId="1192560234" sldId="2066"/>
        </pc:sldMkLst>
      </pc:sldChg>
      <pc:sldChg chg="del">
        <pc:chgData name="Nicolaysen, Kristoffer" userId="a919c1c7-1891-4a9e-b0c3-e482ca56e942" providerId="ADAL" clId="{4E7DADF7-7889-494B-87C1-04B774689FE4}" dt="2022-12-16T15:40:58.626" v="1694" actId="47"/>
        <pc:sldMkLst>
          <pc:docMk/>
          <pc:sldMk cId="491953560" sldId="2098"/>
        </pc:sldMkLst>
      </pc:sldChg>
      <pc:sldChg chg="del">
        <pc:chgData name="Nicolaysen, Kristoffer" userId="a919c1c7-1891-4a9e-b0c3-e482ca56e942" providerId="ADAL" clId="{4E7DADF7-7889-494B-87C1-04B774689FE4}" dt="2022-12-16T15:41:00.728" v="1695" actId="47"/>
        <pc:sldMkLst>
          <pc:docMk/>
          <pc:sldMk cId="2481138636" sldId="2099"/>
        </pc:sldMkLst>
      </pc:sldChg>
      <pc:sldChg chg="del">
        <pc:chgData name="Nicolaysen, Kristoffer" userId="a919c1c7-1891-4a9e-b0c3-e482ca56e942" providerId="ADAL" clId="{4E7DADF7-7889-494B-87C1-04B774689FE4}" dt="2022-12-16T15:25:44.485" v="892" actId="47"/>
        <pc:sldMkLst>
          <pc:docMk/>
          <pc:sldMk cId="1778125059" sldId="2116"/>
        </pc:sldMkLst>
      </pc:sldChg>
      <pc:sldChg chg="del">
        <pc:chgData name="Nicolaysen, Kristoffer" userId="a919c1c7-1891-4a9e-b0c3-e482ca56e942" providerId="ADAL" clId="{4E7DADF7-7889-494B-87C1-04B774689FE4}" dt="2022-12-16T15:26:10.266" v="894" actId="47"/>
        <pc:sldMkLst>
          <pc:docMk/>
          <pc:sldMk cId="927116356" sldId="2117"/>
        </pc:sldMkLst>
      </pc:sldChg>
      <pc:sldChg chg="del">
        <pc:chgData name="Nicolaysen, Kristoffer" userId="a919c1c7-1891-4a9e-b0c3-e482ca56e942" providerId="ADAL" clId="{4E7DADF7-7889-494B-87C1-04B774689FE4}" dt="2022-12-16T15:36:53.653" v="1614" actId="47"/>
        <pc:sldMkLst>
          <pc:docMk/>
          <pc:sldMk cId="2420992619" sldId="2118"/>
        </pc:sldMkLst>
      </pc:sldChg>
      <pc:sldChg chg="del">
        <pc:chgData name="Nicolaysen, Kristoffer" userId="a919c1c7-1891-4a9e-b0c3-e482ca56e942" providerId="ADAL" clId="{4E7DADF7-7889-494B-87C1-04B774689FE4}" dt="2022-12-16T15:41:11.811" v="1696" actId="47"/>
        <pc:sldMkLst>
          <pc:docMk/>
          <pc:sldMk cId="4098874045" sldId="2119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2160648471" sldId="2120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3140314854" sldId="2121"/>
        </pc:sldMkLst>
      </pc:sldChg>
      <pc:sldChg chg="del">
        <pc:chgData name="Nicolaysen, Kristoffer" userId="a919c1c7-1891-4a9e-b0c3-e482ca56e942" providerId="ADAL" clId="{4E7DADF7-7889-494B-87C1-04B774689FE4}" dt="2022-12-16T14:16:25.071" v="1" actId="47"/>
        <pc:sldMkLst>
          <pc:docMk/>
          <pc:sldMk cId="3321924611" sldId="2122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1944460045" sldId="2123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433097544" sldId="2124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3228984519" sldId="2125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2490359381" sldId="2126"/>
        </pc:sldMkLst>
      </pc:sldChg>
      <pc:sldChg chg="del">
        <pc:chgData name="Nicolaysen, Kristoffer" userId="a919c1c7-1891-4a9e-b0c3-e482ca56e942" providerId="ADAL" clId="{4E7DADF7-7889-494B-87C1-04B774689FE4}" dt="2022-12-16T14:16:06.948" v="0" actId="47"/>
        <pc:sldMkLst>
          <pc:docMk/>
          <pc:sldMk cId="434702756" sldId="2127"/>
        </pc:sldMkLst>
      </pc:sldChg>
      <pc:sldChg chg="ord">
        <pc:chgData name="Nicolaysen, Kristoffer" userId="a919c1c7-1891-4a9e-b0c3-e482ca56e942" providerId="ADAL" clId="{4E7DADF7-7889-494B-87C1-04B774689FE4}" dt="2022-12-16T15:16:41.285" v="202" actId="20578"/>
        <pc:sldMkLst>
          <pc:docMk/>
          <pc:sldMk cId="3359775862" sldId="2128"/>
        </pc:sldMkLst>
      </pc:sldChg>
      <pc:sldChg chg="modSp mod">
        <pc:chgData name="Nicolaysen, Kristoffer" userId="a919c1c7-1891-4a9e-b0c3-e482ca56e942" providerId="ADAL" clId="{4E7DADF7-7889-494B-87C1-04B774689FE4}" dt="2022-12-16T15:16:49.404" v="204" actId="20577"/>
        <pc:sldMkLst>
          <pc:docMk/>
          <pc:sldMk cId="4043302817" sldId="2130"/>
        </pc:sldMkLst>
        <pc:spChg chg="mod">
          <ac:chgData name="Nicolaysen, Kristoffer" userId="a919c1c7-1891-4a9e-b0c3-e482ca56e942" providerId="ADAL" clId="{4E7DADF7-7889-494B-87C1-04B774689FE4}" dt="2022-12-16T15:16:49.404" v="204" actId="20577"/>
          <ac:spMkLst>
            <pc:docMk/>
            <pc:sldMk cId="4043302817" sldId="2130"/>
            <ac:spMk id="3" creationId="{F411FA2F-9150-4EA8-52AF-34080779C168}"/>
          </ac:spMkLst>
        </pc:spChg>
      </pc:sldChg>
      <pc:sldChg chg="new del">
        <pc:chgData name="Nicolaysen, Kristoffer" userId="a919c1c7-1891-4a9e-b0c3-e482ca56e942" providerId="ADAL" clId="{4E7DADF7-7889-494B-87C1-04B774689FE4}" dt="2022-12-16T14:20:56.666" v="60" actId="680"/>
        <pc:sldMkLst>
          <pc:docMk/>
          <pc:sldMk cId="93770235" sldId="2132"/>
        </pc:sldMkLst>
      </pc:sldChg>
      <pc:sldChg chg="modSp new del mod">
        <pc:chgData name="Nicolaysen, Kristoffer" userId="a919c1c7-1891-4a9e-b0c3-e482ca56e942" providerId="ADAL" clId="{4E7DADF7-7889-494B-87C1-04B774689FE4}" dt="2022-12-16T15:41:57.738" v="1700" actId="47"/>
        <pc:sldMkLst>
          <pc:docMk/>
          <pc:sldMk cId="1893058620" sldId="2132"/>
        </pc:sldMkLst>
        <pc:spChg chg="mod">
          <ac:chgData name="Nicolaysen, Kristoffer" userId="a919c1c7-1891-4a9e-b0c3-e482ca56e942" providerId="ADAL" clId="{4E7DADF7-7889-494B-87C1-04B774689FE4}" dt="2022-12-16T14:21:22.934" v="199" actId="20577"/>
          <ac:spMkLst>
            <pc:docMk/>
            <pc:sldMk cId="1893058620" sldId="2132"/>
            <ac:spMk id="3" creationId="{A65DFFA8-1A80-2188-F115-C321A23BBF5B}"/>
          </ac:spMkLst>
        </pc:spChg>
      </pc:sldChg>
      <pc:sldChg chg="modSp new mod">
        <pc:chgData name="Nicolaysen, Kristoffer" userId="a919c1c7-1891-4a9e-b0c3-e482ca56e942" providerId="ADAL" clId="{4E7DADF7-7889-494B-87C1-04B774689FE4}" dt="2022-12-16T15:49:59.991" v="2266" actId="20577"/>
        <pc:sldMkLst>
          <pc:docMk/>
          <pc:sldMk cId="2990767529" sldId="2133"/>
        </pc:sldMkLst>
        <pc:spChg chg="mod">
          <ac:chgData name="Nicolaysen, Kristoffer" userId="a919c1c7-1891-4a9e-b0c3-e482ca56e942" providerId="ADAL" clId="{4E7DADF7-7889-494B-87C1-04B774689FE4}" dt="2022-12-16T15:42:09.996" v="1706" actId="27636"/>
          <ac:spMkLst>
            <pc:docMk/>
            <pc:sldMk cId="2990767529" sldId="2133"/>
            <ac:spMk id="2" creationId="{0CB84DEB-22A2-7AEF-C210-B8FF82618F9E}"/>
          </ac:spMkLst>
        </pc:spChg>
        <pc:spChg chg="mod">
          <ac:chgData name="Nicolaysen, Kristoffer" userId="a919c1c7-1891-4a9e-b0c3-e482ca56e942" providerId="ADAL" clId="{4E7DADF7-7889-494B-87C1-04B774689FE4}" dt="2022-12-16T15:49:59.991" v="2266" actId="20577"/>
          <ac:spMkLst>
            <pc:docMk/>
            <pc:sldMk cId="2990767529" sldId="2133"/>
            <ac:spMk id="3" creationId="{425C9B31-23C5-0A40-AF37-931D94FE36E8}"/>
          </ac:spMkLst>
        </pc:spChg>
      </pc:sldChg>
      <pc:sldChg chg="addSp delSp modSp new mod modClrScheme modAnim chgLayout modNotesTx">
        <pc:chgData name="Nicolaysen, Kristoffer" userId="a919c1c7-1891-4a9e-b0c3-e482ca56e942" providerId="ADAL" clId="{4E7DADF7-7889-494B-87C1-04B774689FE4}" dt="2022-12-16T15:32:26.121" v="1565" actId="20577"/>
        <pc:sldMkLst>
          <pc:docMk/>
          <pc:sldMk cId="2070654436" sldId="2134"/>
        </pc:sldMkLst>
        <pc:spChg chg="mod ord">
          <ac:chgData name="Nicolaysen, Kristoffer" userId="a919c1c7-1891-4a9e-b0c3-e482ca56e942" providerId="ADAL" clId="{4E7DADF7-7889-494B-87C1-04B774689FE4}" dt="2022-12-16T15:19:48.961" v="315" actId="700"/>
          <ac:spMkLst>
            <pc:docMk/>
            <pc:sldMk cId="2070654436" sldId="2134"/>
            <ac:spMk id="2" creationId="{84BCC109-6793-0605-8574-40901E0E2F3B}"/>
          </ac:spMkLst>
        </pc:spChg>
        <pc:spChg chg="del mod ord">
          <ac:chgData name="Nicolaysen, Kristoffer" userId="a919c1c7-1891-4a9e-b0c3-e482ca56e942" providerId="ADAL" clId="{4E7DADF7-7889-494B-87C1-04B774689FE4}" dt="2022-12-16T15:19:48.961" v="315" actId="700"/>
          <ac:spMkLst>
            <pc:docMk/>
            <pc:sldMk cId="2070654436" sldId="2134"/>
            <ac:spMk id="3" creationId="{8E25532B-9555-FDED-E067-4A7BB38C4A59}"/>
          </ac:spMkLst>
        </pc:spChg>
        <pc:spChg chg="add mod ord">
          <ac:chgData name="Nicolaysen, Kristoffer" userId="a919c1c7-1891-4a9e-b0c3-e482ca56e942" providerId="ADAL" clId="{4E7DADF7-7889-494B-87C1-04B774689FE4}" dt="2022-12-16T15:32:26.121" v="1565" actId="20577"/>
          <ac:spMkLst>
            <pc:docMk/>
            <pc:sldMk cId="2070654436" sldId="2134"/>
            <ac:spMk id="5" creationId="{E3AEC670-4D5D-E54F-421F-BBC3AE78C064}"/>
          </ac:spMkLst>
        </pc:spChg>
        <pc:spChg chg="add mod">
          <ac:chgData name="Nicolaysen, Kristoffer" userId="a919c1c7-1891-4a9e-b0c3-e482ca56e942" providerId="ADAL" clId="{4E7DADF7-7889-494B-87C1-04B774689FE4}" dt="2022-12-16T15:22:31.178" v="432" actId="1035"/>
          <ac:spMkLst>
            <pc:docMk/>
            <pc:sldMk cId="2070654436" sldId="2134"/>
            <ac:spMk id="6" creationId="{5B084295-E0D4-AF6F-3013-C7B055DC00F3}"/>
          </ac:spMkLst>
        </pc:spChg>
        <pc:spChg chg="add mod">
          <ac:chgData name="Nicolaysen, Kristoffer" userId="a919c1c7-1891-4a9e-b0c3-e482ca56e942" providerId="ADAL" clId="{4E7DADF7-7889-494B-87C1-04B774689FE4}" dt="2022-12-16T15:22:26.454" v="430" actId="14100"/>
          <ac:spMkLst>
            <pc:docMk/>
            <pc:sldMk cId="2070654436" sldId="2134"/>
            <ac:spMk id="7" creationId="{AEB3BA85-4003-6F1F-A74C-9C55DE541CB8}"/>
          </ac:spMkLst>
        </pc:spChg>
        <pc:spChg chg="add mod">
          <ac:chgData name="Nicolaysen, Kristoffer" userId="a919c1c7-1891-4a9e-b0c3-e482ca56e942" providerId="ADAL" clId="{4E7DADF7-7889-494B-87C1-04B774689FE4}" dt="2022-12-16T15:20:34.777" v="328" actId="1076"/>
          <ac:spMkLst>
            <pc:docMk/>
            <pc:sldMk cId="2070654436" sldId="2134"/>
            <ac:spMk id="8" creationId="{E7C015A8-9705-CEC3-8F10-352EB5D2A809}"/>
          </ac:spMkLst>
        </pc:spChg>
        <pc:picChg chg="add mod">
          <ac:chgData name="Nicolaysen, Kristoffer" userId="a919c1c7-1891-4a9e-b0c3-e482ca56e942" providerId="ADAL" clId="{4E7DADF7-7889-494B-87C1-04B774689FE4}" dt="2022-12-16T15:19:51.544" v="317" actId="1036"/>
          <ac:picMkLst>
            <pc:docMk/>
            <pc:sldMk cId="2070654436" sldId="2134"/>
            <ac:picMk id="4" creationId="{DA0EABF5-ED35-23CB-4A63-B3FC50BE8AD5}"/>
          </ac:picMkLst>
        </pc:picChg>
      </pc:sldChg>
      <pc:sldChg chg="modSp new mod ord">
        <pc:chgData name="Nicolaysen, Kristoffer" userId="a919c1c7-1891-4a9e-b0c3-e482ca56e942" providerId="ADAL" clId="{4E7DADF7-7889-494B-87C1-04B774689FE4}" dt="2022-12-16T15:50:23.763" v="2268" actId="207"/>
        <pc:sldMkLst>
          <pc:docMk/>
          <pc:sldMk cId="304586672" sldId="2135"/>
        </pc:sldMkLst>
        <pc:spChg chg="mod">
          <ac:chgData name="Nicolaysen, Kristoffer" userId="a919c1c7-1891-4a9e-b0c3-e482ca56e942" providerId="ADAL" clId="{4E7DADF7-7889-494B-87C1-04B774689FE4}" dt="2022-12-16T15:50:23.763" v="2268" actId="207"/>
          <ac:spMkLst>
            <pc:docMk/>
            <pc:sldMk cId="304586672" sldId="2135"/>
            <ac:spMk id="2" creationId="{AC9E8105-47E8-CFBD-916A-F6E676F60CE9}"/>
          </ac:spMkLst>
        </pc:spChg>
        <pc:spChg chg="mod">
          <ac:chgData name="Nicolaysen, Kristoffer" userId="a919c1c7-1891-4a9e-b0c3-e482ca56e942" providerId="ADAL" clId="{4E7DADF7-7889-494B-87C1-04B774689FE4}" dt="2022-12-16T15:27:48.743" v="1177" actId="20577"/>
          <ac:spMkLst>
            <pc:docMk/>
            <pc:sldMk cId="304586672" sldId="2135"/>
            <ac:spMk id="3" creationId="{4787D12A-64EA-8793-BEA5-B5A68FDEA6C8}"/>
          </ac:spMkLst>
        </pc:spChg>
      </pc:sldChg>
      <pc:sldChg chg="addSp delSp modSp new mod modClrScheme chgLayout">
        <pc:chgData name="Nicolaysen, Kristoffer" userId="a919c1c7-1891-4a9e-b0c3-e482ca56e942" providerId="ADAL" clId="{4E7DADF7-7889-494B-87C1-04B774689FE4}" dt="2022-12-16T15:34:30.415" v="1613"/>
        <pc:sldMkLst>
          <pc:docMk/>
          <pc:sldMk cId="1728723377" sldId="2136"/>
        </pc:sldMkLst>
        <pc:spChg chg="mod ord">
          <ac:chgData name="Nicolaysen, Kristoffer" userId="a919c1c7-1891-4a9e-b0c3-e482ca56e942" providerId="ADAL" clId="{4E7DADF7-7889-494B-87C1-04B774689FE4}" dt="2022-12-16T15:32:56.046" v="1568" actId="700"/>
          <ac:spMkLst>
            <pc:docMk/>
            <pc:sldMk cId="1728723377" sldId="2136"/>
            <ac:spMk id="2" creationId="{471B7544-B16F-9160-99FC-59F1E293795F}"/>
          </ac:spMkLst>
        </pc:spChg>
        <pc:spChg chg="del mod ord">
          <ac:chgData name="Nicolaysen, Kristoffer" userId="a919c1c7-1891-4a9e-b0c3-e482ca56e942" providerId="ADAL" clId="{4E7DADF7-7889-494B-87C1-04B774689FE4}" dt="2022-12-16T15:32:51.324" v="1567" actId="700"/>
          <ac:spMkLst>
            <pc:docMk/>
            <pc:sldMk cId="1728723377" sldId="2136"/>
            <ac:spMk id="3" creationId="{2C6178D3-5E10-C38B-0214-DBA81DF10B25}"/>
          </ac:spMkLst>
        </pc:spChg>
        <pc:spChg chg="add del mod ord">
          <ac:chgData name="Nicolaysen, Kristoffer" userId="a919c1c7-1891-4a9e-b0c3-e482ca56e942" providerId="ADAL" clId="{4E7DADF7-7889-494B-87C1-04B774689FE4}" dt="2022-12-16T15:32:56.046" v="1568" actId="700"/>
          <ac:spMkLst>
            <pc:docMk/>
            <pc:sldMk cId="1728723377" sldId="2136"/>
            <ac:spMk id="4" creationId="{764C34CC-F3B6-4146-59D1-E07A79B32119}"/>
          </ac:spMkLst>
        </pc:spChg>
        <pc:spChg chg="add del mod ord">
          <ac:chgData name="Nicolaysen, Kristoffer" userId="a919c1c7-1891-4a9e-b0c3-e482ca56e942" providerId="ADAL" clId="{4E7DADF7-7889-494B-87C1-04B774689FE4}" dt="2022-12-16T15:32:56.046" v="1568" actId="700"/>
          <ac:spMkLst>
            <pc:docMk/>
            <pc:sldMk cId="1728723377" sldId="2136"/>
            <ac:spMk id="5" creationId="{C914B5EA-0506-0100-946B-C51632C1834F}"/>
          </ac:spMkLst>
        </pc:spChg>
        <pc:spChg chg="add mod ord">
          <ac:chgData name="Nicolaysen, Kristoffer" userId="a919c1c7-1891-4a9e-b0c3-e482ca56e942" providerId="ADAL" clId="{4E7DADF7-7889-494B-87C1-04B774689FE4}" dt="2022-12-16T15:34:30.415" v="1613"/>
          <ac:spMkLst>
            <pc:docMk/>
            <pc:sldMk cId="1728723377" sldId="2136"/>
            <ac:spMk id="6" creationId="{744A4450-8DB1-9FAD-6532-FAA526F84225}"/>
          </ac:spMkLst>
        </pc:spChg>
        <pc:spChg chg="add del mod ord">
          <ac:chgData name="Nicolaysen, Kristoffer" userId="a919c1c7-1891-4a9e-b0c3-e482ca56e942" providerId="ADAL" clId="{4E7DADF7-7889-494B-87C1-04B774689FE4}" dt="2022-12-16T15:32:57.115" v="1569"/>
          <ac:spMkLst>
            <pc:docMk/>
            <pc:sldMk cId="1728723377" sldId="2136"/>
            <ac:spMk id="7" creationId="{035E4BC4-FCA0-266B-484B-10F112769A40}"/>
          </ac:spMkLst>
        </pc:spChg>
        <pc:picChg chg="add mod">
          <ac:chgData name="Nicolaysen, Kristoffer" userId="a919c1c7-1891-4a9e-b0c3-e482ca56e942" providerId="ADAL" clId="{4E7DADF7-7889-494B-87C1-04B774689FE4}" dt="2022-12-16T15:33:07.166" v="1572" actId="1076"/>
          <ac:picMkLst>
            <pc:docMk/>
            <pc:sldMk cId="1728723377" sldId="2136"/>
            <ac:picMk id="8" creationId="{E85E7B02-5A2C-9874-095B-9A8FB2F0B603}"/>
          </ac:picMkLst>
        </pc:picChg>
      </pc:sldChg>
      <pc:sldChg chg="modSp new mod ord">
        <pc:chgData name="Nicolaysen, Kristoffer" userId="a919c1c7-1891-4a9e-b0c3-e482ca56e942" providerId="ADAL" clId="{4E7DADF7-7889-494B-87C1-04B774689FE4}" dt="2022-12-16T15:31:52.527" v="1445" actId="27636"/>
        <pc:sldMkLst>
          <pc:docMk/>
          <pc:sldMk cId="1452281880" sldId="2137"/>
        </pc:sldMkLst>
        <pc:spChg chg="mod">
          <ac:chgData name="Nicolaysen, Kristoffer" userId="a919c1c7-1891-4a9e-b0c3-e482ca56e942" providerId="ADAL" clId="{4E7DADF7-7889-494B-87C1-04B774689FE4}" dt="2022-12-16T15:31:49.266" v="1443" actId="14100"/>
          <ac:spMkLst>
            <pc:docMk/>
            <pc:sldMk cId="1452281880" sldId="2137"/>
            <ac:spMk id="2" creationId="{008E61B9-6C3E-4CF1-1B75-A598842B38B2}"/>
          </ac:spMkLst>
        </pc:spChg>
        <pc:spChg chg="mod">
          <ac:chgData name="Nicolaysen, Kristoffer" userId="a919c1c7-1891-4a9e-b0c3-e482ca56e942" providerId="ADAL" clId="{4E7DADF7-7889-494B-87C1-04B774689FE4}" dt="2022-12-16T15:31:52.527" v="1445" actId="27636"/>
          <ac:spMkLst>
            <pc:docMk/>
            <pc:sldMk cId="1452281880" sldId="2137"/>
            <ac:spMk id="3" creationId="{85B5DCEE-B562-EC9C-B6DF-45B61FF608FB}"/>
          </ac:spMkLst>
        </pc:spChg>
      </pc:sldChg>
      <pc:sldChg chg="addSp delSp modSp new mod">
        <pc:chgData name="Nicolaysen, Kristoffer" userId="a919c1c7-1891-4a9e-b0c3-e482ca56e942" providerId="ADAL" clId="{4E7DADF7-7889-494B-87C1-04B774689FE4}" dt="2022-12-16T15:50:19.028" v="2267" actId="207"/>
        <pc:sldMkLst>
          <pc:docMk/>
          <pc:sldMk cId="2542647351" sldId="2138"/>
        </pc:sldMkLst>
        <pc:spChg chg="mod">
          <ac:chgData name="Nicolaysen, Kristoffer" userId="a919c1c7-1891-4a9e-b0c3-e482ca56e942" providerId="ADAL" clId="{4E7DADF7-7889-494B-87C1-04B774689FE4}" dt="2022-12-16T15:50:19.028" v="2267" actId="207"/>
          <ac:spMkLst>
            <pc:docMk/>
            <pc:sldMk cId="2542647351" sldId="2138"/>
            <ac:spMk id="2" creationId="{9C9E63DD-F575-353D-3660-8334A6C9E0D6}"/>
          </ac:spMkLst>
        </pc:spChg>
        <pc:spChg chg="add del mod">
          <ac:chgData name="Nicolaysen, Kristoffer" userId="a919c1c7-1891-4a9e-b0c3-e482ca56e942" providerId="ADAL" clId="{4E7DADF7-7889-494B-87C1-04B774689FE4}" dt="2022-12-16T15:40:35.894" v="1685"/>
          <ac:spMkLst>
            <pc:docMk/>
            <pc:sldMk cId="2542647351" sldId="2138"/>
            <ac:spMk id="3" creationId="{4BBA0FF8-B1F6-CDED-96C1-130803940A24}"/>
          </ac:spMkLst>
        </pc:spChg>
        <pc:spChg chg="mod">
          <ac:chgData name="Nicolaysen, Kristoffer" userId="a919c1c7-1891-4a9e-b0c3-e482ca56e942" providerId="ADAL" clId="{4E7DADF7-7889-494B-87C1-04B774689FE4}" dt="2022-12-16T15:40:33.511" v="1684" actId="207"/>
          <ac:spMkLst>
            <pc:docMk/>
            <pc:sldMk cId="2542647351" sldId="2138"/>
            <ac:spMk id="4" creationId="{350B801D-66E1-C6E6-1857-113EC574040A}"/>
          </ac:spMkLst>
        </pc:spChg>
        <pc:picChg chg="add del mod">
          <ac:chgData name="Nicolaysen, Kristoffer" userId="a919c1c7-1891-4a9e-b0c3-e482ca56e942" providerId="ADAL" clId="{4E7DADF7-7889-494B-87C1-04B774689FE4}" dt="2022-12-16T15:40:33.144" v="1683"/>
          <ac:picMkLst>
            <pc:docMk/>
            <pc:sldMk cId="2542647351" sldId="2138"/>
            <ac:picMk id="5" creationId="{2E68408C-7A1C-D68D-CABA-43268A896F4D}"/>
          </ac:picMkLst>
        </pc:picChg>
        <pc:picChg chg="add del mod">
          <ac:chgData name="Nicolaysen, Kristoffer" userId="a919c1c7-1891-4a9e-b0c3-e482ca56e942" providerId="ADAL" clId="{4E7DADF7-7889-494B-87C1-04B774689FE4}" dt="2022-12-16T15:40:31.791" v="1680"/>
          <ac:picMkLst>
            <pc:docMk/>
            <pc:sldMk cId="2542647351" sldId="2138"/>
            <ac:picMk id="6" creationId="{6B29989C-97B6-60BE-81BE-EDE1B14065FD}"/>
          </ac:picMkLst>
        </pc:picChg>
        <pc:picChg chg="add mod">
          <ac:chgData name="Nicolaysen, Kristoffer" userId="a919c1c7-1891-4a9e-b0c3-e482ca56e942" providerId="ADAL" clId="{4E7DADF7-7889-494B-87C1-04B774689FE4}" dt="2022-12-16T15:40:51.304" v="1693" actId="1037"/>
          <ac:picMkLst>
            <pc:docMk/>
            <pc:sldMk cId="2542647351" sldId="2138"/>
            <ac:picMk id="7" creationId="{F9AB7C8D-E310-2302-E579-53D5BCF7A7B3}"/>
          </ac:picMkLst>
        </pc:picChg>
      </pc:sldChg>
      <pc:sldChg chg="addSp delSp modSp new mod modClrScheme chgLayout">
        <pc:chgData name="Nicolaysen, Kristoffer" userId="a919c1c7-1891-4a9e-b0c3-e482ca56e942" providerId="ADAL" clId="{4E7DADF7-7889-494B-87C1-04B774689FE4}" dt="2022-12-16T15:48:08.165" v="2256" actId="1076"/>
        <pc:sldMkLst>
          <pc:docMk/>
          <pc:sldMk cId="2388634539" sldId="2139"/>
        </pc:sldMkLst>
        <pc:spChg chg="mod ord">
          <ac:chgData name="Nicolaysen, Kristoffer" userId="a919c1c7-1891-4a9e-b0c3-e482ca56e942" providerId="ADAL" clId="{4E7DADF7-7889-494B-87C1-04B774689FE4}" dt="2022-12-16T15:47:58.677" v="2252" actId="700"/>
          <ac:spMkLst>
            <pc:docMk/>
            <pc:sldMk cId="2388634539" sldId="2139"/>
            <ac:spMk id="2" creationId="{B8291CFF-E01A-12C9-C1CD-366DA9075DE3}"/>
          </ac:spMkLst>
        </pc:spChg>
        <pc:spChg chg="mod ord">
          <ac:chgData name="Nicolaysen, Kristoffer" userId="a919c1c7-1891-4a9e-b0c3-e482ca56e942" providerId="ADAL" clId="{4E7DADF7-7889-494B-87C1-04B774689FE4}" dt="2022-12-16T15:47:58.715" v="2253" actId="27636"/>
          <ac:spMkLst>
            <pc:docMk/>
            <pc:sldMk cId="2388634539" sldId="2139"/>
            <ac:spMk id="3" creationId="{49546515-7F3F-7898-9945-91EFE342145E}"/>
          </ac:spMkLst>
        </pc:spChg>
        <pc:spChg chg="add del mod ord">
          <ac:chgData name="Nicolaysen, Kristoffer" userId="a919c1c7-1891-4a9e-b0c3-e482ca56e942" providerId="ADAL" clId="{4E7DADF7-7889-494B-87C1-04B774689FE4}" dt="2022-12-16T15:45:30.507" v="1925"/>
          <ac:spMkLst>
            <pc:docMk/>
            <pc:sldMk cId="2388634539" sldId="2139"/>
            <ac:spMk id="4" creationId="{12548CDC-94E7-155B-B9E9-D0536C3925D1}"/>
          </ac:spMkLst>
        </pc:spChg>
        <pc:spChg chg="add del mod ord">
          <ac:chgData name="Nicolaysen, Kristoffer" userId="a919c1c7-1891-4a9e-b0c3-e482ca56e942" providerId="ADAL" clId="{4E7DADF7-7889-494B-87C1-04B774689FE4}" dt="2022-12-16T15:47:59.820" v="2254"/>
          <ac:spMkLst>
            <pc:docMk/>
            <pc:sldMk cId="2388634539" sldId="2139"/>
            <ac:spMk id="5" creationId="{5E30E564-E2D6-4A2C-E7C8-EC456052E508}"/>
          </ac:spMkLst>
        </pc:spChg>
        <pc:picChg chg="add del mod ord">
          <ac:chgData name="Nicolaysen, Kristoffer" userId="a919c1c7-1891-4a9e-b0c3-e482ca56e942" providerId="ADAL" clId="{4E7DADF7-7889-494B-87C1-04B774689FE4}" dt="2022-12-16T15:47:54.386" v="2251" actId="478"/>
          <ac:picMkLst>
            <pc:docMk/>
            <pc:sldMk cId="2388634539" sldId="2139"/>
            <ac:picMk id="1026" creationId="{1B899C2C-0699-F03B-F61E-642D930FC051}"/>
          </ac:picMkLst>
        </pc:picChg>
        <pc:picChg chg="add mod">
          <ac:chgData name="Nicolaysen, Kristoffer" userId="a919c1c7-1891-4a9e-b0c3-e482ca56e942" providerId="ADAL" clId="{4E7DADF7-7889-494B-87C1-04B774689FE4}" dt="2022-12-16T15:48:08.165" v="2256" actId="1076"/>
          <ac:picMkLst>
            <pc:docMk/>
            <pc:sldMk cId="2388634539" sldId="2139"/>
            <ac:picMk id="1028" creationId="{A9289477-4972-E4C8-21D1-F40771521666}"/>
          </ac:picMkLst>
        </pc:picChg>
      </pc:sldChg>
      <pc:sldMasterChg chg="delSldLayout">
        <pc:chgData name="Nicolaysen, Kristoffer" userId="a919c1c7-1891-4a9e-b0c3-e482ca56e942" providerId="ADAL" clId="{4E7DADF7-7889-494B-87C1-04B774689FE4}" dt="2022-12-16T15:41:11.811" v="1696" actId="47"/>
        <pc:sldMasterMkLst>
          <pc:docMk/>
          <pc:sldMasterMk cId="1299588631" sldId="2147483648"/>
        </pc:sldMasterMkLst>
        <pc:sldLayoutChg chg="del">
          <pc:chgData name="Nicolaysen, Kristoffer" userId="a919c1c7-1891-4a9e-b0c3-e482ca56e942" providerId="ADAL" clId="{4E7DADF7-7889-494B-87C1-04B774689FE4}" dt="2022-12-16T15:22:42.649" v="436" actId="47"/>
          <pc:sldLayoutMkLst>
            <pc:docMk/>
            <pc:sldMasterMk cId="1299588631" sldId="2147483648"/>
            <pc:sldLayoutMk cId="1621922188" sldId="2147483797"/>
          </pc:sldLayoutMkLst>
        </pc:sldLayoutChg>
        <pc:sldLayoutChg chg="del">
          <pc:chgData name="Nicolaysen, Kristoffer" userId="a919c1c7-1891-4a9e-b0c3-e482ca56e942" providerId="ADAL" clId="{4E7DADF7-7889-494B-87C1-04B774689FE4}" dt="2022-12-16T15:41:11.811" v="1696" actId="47"/>
          <pc:sldLayoutMkLst>
            <pc:docMk/>
            <pc:sldMasterMk cId="1299588631" sldId="2147483648"/>
            <pc:sldLayoutMk cId="3900220485" sldId="2147483798"/>
          </pc:sldLayoutMkLst>
        </pc:sldLayoutChg>
      </pc:sldMasterChg>
    </pc:docChg>
  </pc:docChgLst>
  <pc:docChgLst>
    <pc:chgData name="Nicolaysen, Kristoffer" userId="a919c1c7-1891-4a9e-b0c3-e482ca56e942" providerId="ADAL" clId="{184D5F04-F7D6-4107-AA0F-E1A4B45B2D7B}"/>
    <pc:docChg chg="undo custSel modSld">
      <pc:chgData name="Nicolaysen, Kristoffer" userId="a919c1c7-1891-4a9e-b0c3-e482ca56e942" providerId="ADAL" clId="{184D5F04-F7D6-4107-AA0F-E1A4B45B2D7B}" dt="2023-09-12T17:15:56.212" v="60" actId="27636"/>
      <pc:docMkLst>
        <pc:docMk/>
      </pc:docMkLst>
      <pc:sldChg chg="addSp delSp modSp mod modClrScheme chgLayout">
        <pc:chgData name="Nicolaysen, Kristoffer" userId="a919c1c7-1891-4a9e-b0c3-e482ca56e942" providerId="ADAL" clId="{184D5F04-F7D6-4107-AA0F-E1A4B45B2D7B}" dt="2023-09-12T17:12:41.676" v="10" actId="931"/>
        <pc:sldMkLst>
          <pc:docMk/>
          <pc:sldMk cId="4043302817" sldId="2130"/>
        </pc:sldMkLst>
        <pc:spChg chg="mod ord">
          <ac:chgData name="Nicolaysen, Kristoffer" userId="a919c1c7-1891-4a9e-b0c3-e482ca56e942" providerId="ADAL" clId="{184D5F04-F7D6-4107-AA0F-E1A4B45B2D7B}" dt="2023-09-12T17:12:07.913" v="4" actId="27636"/>
          <ac:spMkLst>
            <pc:docMk/>
            <pc:sldMk cId="4043302817" sldId="2130"/>
            <ac:spMk id="2" creationId="{FB289D0E-9ED6-ECBA-F7DF-CAE92740AD0A}"/>
          </ac:spMkLst>
        </pc:spChg>
        <pc:spChg chg="mod ord">
          <ac:chgData name="Nicolaysen, Kristoffer" userId="a919c1c7-1891-4a9e-b0c3-e482ca56e942" providerId="ADAL" clId="{184D5F04-F7D6-4107-AA0F-E1A4B45B2D7B}" dt="2023-09-12T17:12:07.861" v="3" actId="700"/>
          <ac:spMkLst>
            <pc:docMk/>
            <pc:sldMk cId="4043302817" sldId="2130"/>
            <ac:spMk id="3" creationId="{F411FA2F-9150-4EA8-52AF-34080779C168}"/>
          </ac:spMkLst>
        </pc:spChg>
        <pc:spChg chg="add del mod">
          <ac:chgData name="Nicolaysen, Kristoffer" userId="a919c1c7-1891-4a9e-b0c3-e482ca56e942" providerId="ADAL" clId="{184D5F04-F7D6-4107-AA0F-E1A4B45B2D7B}" dt="2023-09-12T17:12:41.676" v="10" actId="931"/>
          <ac:spMkLst>
            <pc:docMk/>
            <pc:sldMk cId="4043302817" sldId="2130"/>
            <ac:spMk id="6" creationId="{5AD9A092-9F64-0753-12F9-1894778EE40A}"/>
          </ac:spMkLst>
        </pc:spChg>
        <pc:picChg chg="del mod ord">
          <ac:chgData name="Nicolaysen, Kristoffer" userId="a919c1c7-1891-4a9e-b0c3-e482ca56e942" providerId="ADAL" clId="{184D5F04-F7D6-4107-AA0F-E1A4B45B2D7B}" dt="2023-09-12T17:12:09.248" v="5" actId="478"/>
          <ac:picMkLst>
            <pc:docMk/>
            <pc:sldMk cId="4043302817" sldId="2130"/>
            <ac:picMk id="5" creationId="{87780A94-EDE3-2A9D-3A49-D01D288963EA}"/>
          </ac:picMkLst>
        </pc:picChg>
        <pc:picChg chg="add del mod">
          <ac:chgData name="Nicolaysen, Kristoffer" userId="a919c1c7-1891-4a9e-b0c3-e482ca56e942" providerId="ADAL" clId="{184D5F04-F7D6-4107-AA0F-E1A4B45B2D7B}" dt="2023-09-12T17:12:11.023" v="7" actId="478"/>
          <ac:picMkLst>
            <pc:docMk/>
            <pc:sldMk cId="4043302817" sldId="2130"/>
            <ac:picMk id="7" creationId="{4504A355-F467-C80D-6F89-7C76854BCDC3}"/>
          </ac:picMkLst>
        </pc:picChg>
        <pc:picChg chg="add del mod">
          <ac:chgData name="Nicolaysen, Kristoffer" userId="a919c1c7-1891-4a9e-b0c3-e482ca56e942" providerId="ADAL" clId="{184D5F04-F7D6-4107-AA0F-E1A4B45B2D7B}" dt="2023-09-12T17:12:28.443" v="9" actId="931"/>
          <ac:picMkLst>
            <pc:docMk/>
            <pc:sldMk cId="4043302817" sldId="2130"/>
            <ac:picMk id="9" creationId="{F4F9264E-FAB7-E3FF-7731-5F79C5493F3F}"/>
          </ac:picMkLst>
        </pc:picChg>
        <pc:picChg chg="add mod">
          <ac:chgData name="Nicolaysen, Kristoffer" userId="a919c1c7-1891-4a9e-b0c3-e482ca56e942" providerId="ADAL" clId="{184D5F04-F7D6-4107-AA0F-E1A4B45B2D7B}" dt="2023-09-12T17:12:41.676" v="10" actId="931"/>
          <ac:picMkLst>
            <pc:docMk/>
            <pc:sldMk cId="4043302817" sldId="2130"/>
            <ac:picMk id="11" creationId="{0AF62175-3DE4-DE78-C1C8-995F6D677547}"/>
          </ac:picMkLst>
        </pc:picChg>
      </pc:sldChg>
      <pc:sldChg chg="modSp mod">
        <pc:chgData name="Nicolaysen, Kristoffer" userId="a919c1c7-1891-4a9e-b0c3-e482ca56e942" providerId="ADAL" clId="{184D5F04-F7D6-4107-AA0F-E1A4B45B2D7B}" dt="2023-09-12T17:14:04.620" v="16" actId="20577"/>
        <pc:sldMkLst>
          <pc:docMk/>
          <pc:sldMk cId="1452281880" sldId="2137"/>
        </pc:sldMkLst>
        <pc:spChg chg="mod">
          <ac:chgData name="Nicolaysen, Kristoffer" userId="a919c1c7-1891-4a9e-b0c3-e482ca56e942" providerId="ADAL" clId="{184D5F04-F7D6-4107-AA0F-E1A4B45B2D7B}" dt="2023-09-12T17:14:04.620" v="16" actId="20577"/>
          <ac:spMkLst>
            <pc:docMk/>
            <pc:sldMk cId="1452281880" sldId="2137"/>
            <ac:spMk id="3" creationId="{85B5DCEE-B562-EC9C-B6DF-45B61FF608FB}"/>
          </ac:spMkLst>
        </pc:spChg>
      </pc:sldChg>
      <pc:sldChg chg="modSp mod">
        <pc:chgData name="Nicolaysen, Kristoffer" userId="a919c1c7-1891-4a9e-b0c3-e482ca56e942" providerId="ADAL" clId="{184D5F04-F7D6-4107-AA0F-E1A4B45B2D7B}" dt="2023-09-12T17:15:56.212" v="60" actId="27636"/>
        <pc:sldMkLst>
          <pc:docMk/>
          <pc:sldMk cId="2542647351" sldId="2138"/>
        </pc:sldMkLst>
        <pc:spChg chg="mod">
          <ac:chgData name="Nicolaysen, Kristoffer" userId="a919c1c7-1891-4a9e-b0c3-e482ca56e942" providerId="ADAL" clId="{184D5F04-F7D6-4107-AA0F-E1A4B45B2D7B}" dt="2023-09-12T17:15:56.212" v="60" actId="27636"/>
          <ac:spMkLst>
            <pc:docMk/>
            <pc:sldMk cId="2542647351" sldId="2138"/>
            <ac:spMk id="4" creationId="{350B801D-66E1-C6E6-1857-113EC574040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204E6-BE95-427F-B7CD-E7105F0C8075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CA3AE-9C0E-41AA-B95F-28A2C14650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9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spørsmålet: Det er viktig at dommerne flytter seg og får riktig innsyn, slik at en bedømmer situasjonen riktig.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CA3AE-9C0E-41AA-B95F-28A2C14650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7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9.ti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HF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75B6CFB2-6CA7-110F-ACB0-5F1DEDD2F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20670" y="2086608"/>
            <a:ext cx="5350660" cy="26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9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Kapitteltittel – To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15B63A2-1E9E-7A05-2775-2E0CA8784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97699"/>
            <a:ext cx="10515600" cy="2357206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1FEE3FD5-05C5-9DF7-1E5A-86E87AA2B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4457053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7ED1E1F5-C7ED-DA4F-D525-E4182330E2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49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1BC3238-A670-A506-0E74-EBEFD200D027}"/>
              </a:ext>
            </a:extLst>
          </p:cNvPr>
          <p:cNvSpPr txBox="1">
            <a:spLocks/>
          </p:cNvSpPr>
          <p:nvPr userDrawn="1"/>
        </p:nvSpPr>
        <p:spPr>
          <a:xfrm>
            <a:off x="709863" y="682770"/>
            <a:ext cx="4624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kkurat Bold" panose="02000500000000000000" pitchFamily="2" charset="77"/>
                <a:ea typeface="+mj-ea"/>
                <a:cs typeface="Circular Std Medium" panose="020B0604020101020102" pitchFamily="34" charset="77"/>
              </a:defRPr>
            </a:lvl1pPr>
          </a:lstStyle>
          <a:p>
            <a:r>
              <a:rPr lang="nb-NO" b="1" i="0" dirty="0">
                <a:latin typeface="Metropolis Semi Bold" pitchFamily="2" charset="77"/>
              </a:rPr>
              <a:t>Agenda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F0102C7-D71E-8C18-2CB8-A07620D6BB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1B972E67-8B23-185C-467A-1C6B5AC90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08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71BC3238-A670-A506-0E74-EBEFD200D027}"/>
              </a:ext>
            </a:extLst>
          </p:cNvPr>
          <p:cNvSpPr txBox="1">
            <a:spLocks/>
          </p:cNvSpPr>
          <p:nvPr userDrawn="1"/>
        </p:nvSpPr>
        <p:spPr>
          <a:xfrm>
            <a:off x="709863" y="682770"/>
            <a:ext cx="4624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kkurat Bold" panose="02000500000000000000" pitchFamily="2" charset="77"/>
                <a:ea typeface="+mj-ea"/>
                <a:cs typeface="Circular Std Medium" panose="020B0604020101020102" pitchFamily="34" charset="77"/>
              </a:defRPr>
            </a:lvl1pPr>
          </a:lstStyle>
          <a:p>
            <a:r>
              <a:rPr lang="nb-NO" b="1" i="0" dirty="0">
                <a:latin typeface="Metropolis Semi Bold" pitchFamily="2" charset="77"/>
              </a:rPr>
              <a:t>Agenda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44996E2-EEC2-DA56-ADE9-AB2B173A24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F2160471-0055-B3B1-AEE7-AD1AD1892B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3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E79BBD8-A142-A67B-FFA2-3067CC793D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9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2205210-21EA-97FB-CD7D-98BC5CB77E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72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0719D0A5-C635-817F-0532-4E53DE4CE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166CBFEC-CFF8-A0B0-2606-50B28FEA5FE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4789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759AFA4-E78E-F780-506B-C4A7986BE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26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CFA53F4-CE8A-F87C-6497-6BD2B167284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34789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CD885DE-13F9-16BB-39AF-E643787AB7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78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E8CCB4C3-506E-F474-EC33-42B156CA37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B60EFD2-B54B-B5DA-5E63-3E4FA8722B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0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46241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20F5299-0083-4AE8-7AA6-E62E12FB6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7421FA7-83BC-5FA5-781A-E912753C1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6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NHF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D8A2703E-7A44-FD63-47EA-58025C627A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32729" y="1504455"/>
            <a:ext cx="7671071" cy="384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53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46241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20F5299-0083-4AE8-7AA6-E62E12FB6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18B37D7-CEB9-1744-73AF-CE49EE3F3F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37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A2CAC2E-F055-7418-2D68-782A8BD7F6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dtsti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8C96E31-FDA1-B7A5-E82D-77DF60611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7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Sirk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62EF77D-9A00-9437-7B7F-79E0E2B71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5863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B7803332-3A19-D477-0576-2235991E59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5540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0CE7689-D6B5-1E4A-03FD-5092DC3A66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186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028C8906-2715-A415-3A5B-915642E6E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008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dtstilt Sirk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62EF77D-9A00-9437-7B7F-79E0E2B71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5863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B7803332-3A19-D477-0576-2235991E59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5540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0CE7689-D6B5-1E4A-03FD-5092DC3A66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186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7443B258-7DBB-F87F-44D9-F00EA0F6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24690AB-B9AE-EE20-EF30-ED80A8506D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51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7F8F1F12-880A-428B-FB1C-5BD96A5495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963" y="1945723"/>
            <a:ext cx="9236075" cy="24780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100.000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E87836B7-528D-C7DE-56F6-8A30AFCBBF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7963" y="1087888"/>
            <a:ext cx="9236075" cy="8578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Over</a:t>
            </a:r>
          </a:p>
        </p:txBody>
      </p:sp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A24D820D-E6E9-C0E5-74E0-B81792EAC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77963" y="4416766"/>
            <a:ext cx="9236075" cy="8578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kamper i året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2B3D8043-B1BA-7FEB-E079-F5CBC4716A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12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46D25C0-7B59-C7FC-81AE-91B33C086C4E}"/>
              </a:ext>
            </a:extLst>
          </p:cNvPr>
          <p:cNvSpPr/>
          <p:nvPr userDrawn="1"/>
        </p:nvSpPr>
        <p:spPr>
          <a:xfrm>
            <a:off x="5337628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FA7769-2395-E11A-415A-BDE15949F0A7}"/>
              </a:ext>
            </a:extLst>
          </p:cNvPr>
          <p:cNvSpPr/>
          <p:nvPr userDrawn="1"/>
        </p:nvSpPr>
        <p:spPr>
          <a:xfrm>
            <a:off x="2449288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D83A68F-2B3A-3589-6B15-C5AFA2ABBA58}"/>
              </a:ext>
            </a:extLst>
          </p:cNvPr>
          <p:cNvSpPr/>
          <p:nvPr userDrawn="1"/>
        </p:nvSpPr>
        <p:spPr>
          <a:xfrm>
            <a:off x="8225969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0A1478AB-A210-CDF7-F791-554F37694F4D}"/>
              </a:ext>
            </a:extLst>
          </p:cNvPr>
          <p:cNvSpPr/>
          <p:nvPr userDrawn="1"/>
        </p:nvSpPr>
        <p:spPr>
          <a:xfrm>
            <a:off x="2886332" y="2517904"/>
            <a:ext cx="642654" cy="642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25"/>
                </a:moveTo>
                <a:cubicBezTo>
                  <a:pt x="13687" y="1925"/>
                  <a:pt x="14008" y="2032"/>
                  <a:pt x="15184" y="2032"/>
                </a:cubicBezTo>
                <a:cubicBezTo>
                  <a:pt x="16147" y="2139"/>
                  <a:pt x="16788" y="2246"/>
                  <a:pt x="17109" y="2459"/>
                </a:cubicBezTo>
                <a:cubicBezTo>
                  <a:pt x="17644" y="2566"/>
                  <a:pt x="17964" y="2887"/>
                  <a:pt x="18392" y="3208"/>
                </a:cubicBezTo>
                <a:cubicBezTo>
                  <a:pt x="18713" y="3636"/>
                  <a:pt x="19034" y="3956"/>
                  <a:pt x="19248" y="4491"/>
                </a:cubicBezTo>
                <a:cubicBezTo>
                  <a:pt x="19354" y="4812"/>
                  <a:pt x="19568" y="5453"/>
                  <a:pt x="19568" y="6416"/>
                </a:cubicBezTo>
                <a:cubicBezTo>
                  <a:pt x="19568" y="7592"/>
                  <a:pt x="19675" y="7913"/>
                  <a:pt x="19675" y="10800"/>
                </a:cubicBezTo>
                <a:cubicBezTo>
                  <a:pt x="19675" y="13687"/>
                  <a:pt x="19568" y="14008"/>
                  <a:pt x="19568" y="15184"/>
                </a:cubicBezTo>
                <a:cubicBezTo>
                  <a:pt x="19568" y="16253"/>
                  <a:pt x="19354" y="16788"/>
                  <a:pt x="19248" y="17216"/>
                </a:cubicBezTo>
                <a:cubicBezTo>
                  <a:pt x="19034" y="17644"/>
                  <a:pt x="18713" y="18071"/>
                  <a:pt x="18392" y="18392"/>
                </a:cubicBezTo>
                <a:cubicBezTo>
                  <a:pt x="17964" y="18820"/>
                  <a:pt x="17644" y="19034"/>
                  <a:pt x="17109" y="19248"/>
                </a:cubicBezTo>
                <a:cubicBezTo>
                  <a:pt x="16788" y="19354"/>
                  <a:pt x="16147" y="19568"/>
                  <a:pt x="15184" y="19568"/>
                </a:cubicBezTo>
                <a:cubicBezTo>
                  <a:pt x="14008" y="19675"/>
                  <a:pt x="13687" y="19675"/>
                  <a:pt x="10800" y="19675"/>
                </a:cubicBezTo>
                <a:cubicBezTo>
                  <a:pt x="7913" y="19675"/>
                  <a:pt x="7592" y="19675"/>
                  <a:pt x="6416" y="19568"/>
                </a:cubicBezTo>
                <a:cubicBezTo>
                  <a:pt x="5347" y="19568"/>
                  <a:pt x="4812" y="19354"/>
                  <a:pt x="4384" y="19248"/>
                </a:cubicBezTo>
                <a:cubicBezTo>
                  <a:pt x="3956" y="19034"/>
                  <a:pt x="3529" y="18820"/>
                  <a:pt x="3208" y="18392"/>
                </a:cubicBezTo>
                <a:cubicBezTo>
                  <a:pt x="2780" y="18071"/>
                  <a:pt x="2566" y="17644"/>
                  <a:pt x="2352" y="17216"/>
                </a:cubicBezTo>
                <a:cubicBezTo>
                  <a:pt x="2246" y="16788"/>
                  <a:pt x="2032" y="16253"/>
                  <a:pt x="2032" y="15184"/>
                </a:cubicBezTo>
                <a:cubicBezTo>
                  <a:pt x="1925" y="14008"/>
                  <a:pt x="1925" y="13687"/>
                  <a:pt x="1925" y="10800"/>
                </a:cubicBezTo>
                <a:cubicBezTo>
                  <a:pt x="1925" y="7913"/>
                  <a:pt x="1925" y="7592"/>
                  <a:pt x="2032" y="6416"/>
                </a:cubicBezTo>
                <a:cubicBezTo>
                  <a:pt x="2032" y="5453"/>
                  <a:pt x="2246" y="4812"/>
                  <a:pt x="2352" y="4491"/>
                </a:cubicBezTo>
                <a:cubicBezTo>
                  <a:pt x="2566" y="3956"/>
                  <a:pt x="2780" y="3636"/>
                  <a:pt x="3208" y="3208"/>
                </a:cubicBezTo>
                <a:cubicBezTo>
                  <a:pt x="3529" y="2887"/>
                  <a:pt x="3956" y="2566"/>
                  <a:pt x="4384" y="2459"/>
                </a:cubicBezTo>
                <a:cubicBezTo>
                  <a:pt x="4812" y="2246"/>
                  <a:pt x="5347" y="2139"/>
                  <a:pt x="6416" y="2032"/>
                </a:cubicBezTo>
                <a:cubicBezTo>
                  <a:pt x="7592" y="2032"/>
                  <a:pt x="7913" y="1925"/>
                  <a:pt x="10800" y="1925"/>
                </a:cubicBezTo>
                <a:moveTo>
                  <a:pt x="10800" y="0"/>
                </a:moveTo>
                <a:cubicBezTo>
                  <a:pt x="7806" y="0"/>
                  <a:pt x="7485" y="0"/>
                  <a:pt x="6309" y="107"/>
                </a:cubicBezTo>
                <a:cubicBezTo>
                  <a:pt x="5133" y="107"/>
                  <a:pt x="4384" y="321"/>
                  <a:pt x="3743" y="642"/>
                </a:cubicBezTo>
                <a:cubicBezTo>
                  <a:pt x="2994" y="855"/>
                  <a:pt x="2352" y="1283"/>
                  <a:pt x="1818" y="1818"/>
                </a:cubicBezTo>
                <a:cubicBezTo>
                  <a:pt x="1176" y="2459"/>
                  <a:pt x="855" y="2994"/>
                  <a:pt x="535" y="3743"/>
                </a:cubicBezTo>
                <a:cubicBezTo>
                  <a:pt x="321" y="4491"/>
                  <a:pt x="107" y="5240"/>
                  <a:pt x="107" y="6416"/>
                </a:cubicBezTo>
                <a:cubicBezTo>
                  <a:pt x="0" y="7485"/>
                  <a:pt x="0" y="7913"/>
                  <a:pt x="0" y="10800"/>
                </a:cubicBezTo>
                <a:cubicBezTo>
                  <a:pt x="0" y="13794"/>
                  <a:pt x="0" y="14115"/>
                  <a:pt x="107" y="15291"/>
                </a:cubicBezTo>
                <a:cubicBezTo>
                  <a:pt x="107" y="16467"/>
                  <a:pt x="321" y="17216"/>
                  <a:pt x="535" y="17857"/>
                </a:cubicBezTo>
                <a:cubicBezTo>
                  <a:pt x="855" y="18606"/>
                  <a:pt x="1176" y="19248"/>
                  <a:pt x="1818" y="19782"/>
                </a:cubicBezTo>
                <a:cubicBezTo>
                  <a:pt x="2352" y="20424"/>
                  <a:pt x="2994" y="20745"/>
                  <a:pt x="3743" y="21065"/>
                </a:cubicBezTo>
                <a:cubicBezTo>
                  <a:pt x="4384" y="21279"/>
                  <a:pt x="5133" y="21493"/>
                  <a:pt x="6309" y="21600"/>
                </a:cubicBezTo>
                <a:cubicBezTo>
                  <a:pt x="7485" y="21600"/>
                  <a:pt x="7806" y="21600"/>
                  <a:pt x="10800" y="21600"/>
                </a:cubicBezTo>
                <a:cubicBezTo>
                  <a:pt x="13687" y="21600"/>
                  <a:pt x="14115" y="21600"/>
                  <a:pt x="15184" y="21600"/>
                </a:cubicBezTo>
                <a:cubicBezTo>
                  <a:pt x="16360" y="21493"/>
                  <a:pt x="17216" y="21279"/>
                  <a:pt x="17857" y="21065"/>
                </a:cubicBezTo>
                <a:cubicBezTo>
                  <a:pt x="18606" y="20745"/>
                  <a:pt x="19141" y="20424"/>
                  <a:pt x="19782" y="19782"/>
                </a:cubicBezTo>
                <a:cubicBezTo>
                  <a:pt x="20317" y="19248"/>
                  <a:pt x="20745" y="18606"/>
                  <a:pt x="20958" y="17857"/>
                </a:cubicBezTo>
                <a:cubicBezTo>
                  <a:pt x="21279" y="17216"/>
                  <a:pt x="21493" y="16467"/>
                  <a:pt x="21493" y="15291"/>
                </a:cubicBezTo>
                <a:cubicBezTo>
                  <a:pt x="21600" y="14115"/>
                  <a:pt x="21600" y="13794"/>
                  <a:pt x="21600" y="10800"/>
                </a:cubicBezTo>
                <a:cubicBezTo>
                  <a:pt x="21600" y="7913"/>
                  <a:pt x="21600" y="7485"/>
                  <a:pt x="21493" y="6416"/>
                </a:cubicBezTo>
                <a:cubicBezTo>
                  <a:pt x="21493" y="5240"/>
                  <a:pt x="21279" y="4491"/>
                  <a:pt x="20958" y="3743"/>
                </a:cubicBezTo>
                <a:cubicBezTo>
                  <a:pt x="20745" y="2994"/>
                  <a:pt x="20317" y="2459"/>
                  <a:pt x="19782" y="1818"/>
                </a:cubicBezTo>
                <a:cubicBezTo>
                  <a:pt x="19141" y="1283"/>
                  <a:pt x="18606" y="855"/>
                  <a:pt x="17857" y="642"/>
                </a:cubicBezTo>
                <a:cubicBezTo>
                  <a:pt x="17216" y="321"/>
                  <a:pt x="16360" y="107"/>
                  <a:pt x="15184" y="107"/>
                </a:cubicBezTo>
                <a:cubicBezTo>
                  <a:pt x="14115" y="0"/>
                  <a:pt x="13687" y="0"/>
                  <a:pt x="10800" y="0"/>
                </a:cubicBezTo>
                <a:close/>
                <a:moveTo>
                  <a:pt x="10800" y="5240"/>
                </a:moveTo>
                <a:cubicBezTo>
                  <a:pt x="7699" y="5240"/>
                  <a:pt x="5240" y="7806"/>
                  <a:pt x="5240" y="10800"/>
                </a:cubicBezTo>
                <a:cubicBezTo>
                  <a:pt x="5240" y="13901"/>
                  <a:pt x="7699" y="16360"/>
                  <a:pt x="10800" y="16360"/>
                </a:cubicBezTo>
                <a:cubicBezTo>
                  <a:pt x="13794" y="16360"/>
                  <a:pt x="16360" y="13901"/>
                  <a:pt x="16360" y="10800"/>
                </a:cubicBezTo>
                <a:cubicBezTo>
                  <a:pt x="16360" y="7806"/>
                  <a:pt x="13794" y="5240"/>
                  <a:pt x="10800" y="5240"/>
                </a:cubicBezTo>
                <a:close/>
                <a:moveTo>
                  <a:pt x="10800" y="14436"/>
                </a:moveTo>
                <a:cubicBezTo>
                  <a:pt x="8768" y="14436"/>
                  <a:pt x="7164" y="12832"/>
                  <a:pt x="7164" y="10800"/>
                </a:cubicBezTo>
                <a:cubicBezTo>
                  <a:pt x="7164" y="8875"/>
                  <a:pt x="8768" y="7271"/>
                  <a:pt x="10800" y="7271"/>
                </a:cubicBezTo>
                <a:cubicBezTo>
                  <a:pt x="12725" y="7271"/>
                  <a:pt x="14329" y="8875"/>
                  <a:pt x="14329" y="10800"/>
                </a:cubicBezTo>
                <a:cubicBezTo>
                  <a:pt x="14329" y="12832"/>
                  <a:pt x="12725" y="14436"/>
                  <a:pt x="10800" y="14436"/>
                </a:cubicBezTo>
                <a:close/>
                <a:moveTo>
                  <a:pt x="17857" y="5026"/>
                </a:moveTo>
                <a:cubicBezTo>
                  <a:pt x="17857" y="5774"/>
                  <a:pt x="17216" y="6309"/>
                  <a:pt x="16574" y="6309"/>
                </a:cubicBezTo>
                <a:cubicBezTo>
                  <a:pt x="15826" y="6309"/>
                  <a:pt x="15291" y="5774"/>
                  <a:pt x="15291" y="5026"/>
                </a:cubicBezTo>
                <a:cubicBezTo>
                  <a:pt x="15291" y="4384"/>
                  <a:pt x="15826" y="3743"/>
                  <a:pt x="16574" y="3743"/>
                </a:cubicBezTo>
                <a:cubicBezTo>
                  <a:pt x="17216" y="3743"/>
                  <a:pt x="17857" y="4384"/>
                  <a:pt x="17857" y="502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defRPr sz="1800" b="1" cap="all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10EF7483-97C4-518A-A0E7-212582193AB9}"/>
              </a:ext>
            </a:extLst>
          </p:cNvPr>
          <p:cNvSpPr/>
          <p:nvPr userDrawn="1"/>
        </p:nvSpPr>
        <p:spPr>
          <a:xfrm>
            <a:off x="5926443" y="2496133"/>
            <a:ext cx="339113" cy="719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6416"/>
                </a:moveTo>
                <a:cubicBezTo>
                  <a:pt x="14324" y="4705"/>
                  <a:pt x="14324" y="4705"/>
                  <a:pt x="14324" y="4705"/>
                </a:cubicBezTo>
                <a:cubicBezTo>
                  <a:pt x="14324" y="3850"/>
                  <a:pt x="15461" y="3636"/>
                  <a:pt x="16371" y="3636"/>
                </a:cubicBezTo>
                <a:cubicBezTo>
                  <a:pt x="17053" y="3636"/>
                  <a:pt x="21373" y="3636"/>
                  <a:pt x="21373" y="3636"/>
                </a:cubicBezTo>
                <a:cubicBezTo>
                  <a:pt x="21373" y="0"/>
                  <a:pt x="21373" y="0"/>
                  <a:pt x="21373" y="0"/>
                </a:cubicBezTo>
                <a:cubicBezTo>
                  <a:pt x="14324" y="0"/>
                  <a:pt x="14324" y="0"/>
                  <a:pt x="14324" y="0"/>
                </a:cubicBezTo>
                <a:cubicBezTo>
                  <a:pt x="6366" y="0"/>
                  <a:pt x="4775" y="2673"/>
                  <a:pt x="4775" y="4491"/>
                </a:cubicBezTo>
                <a:cubicBezTo>
                  <a:pt x="4775" y="6416"/>
                  <a:pt x="4775" y="6416"/>
                  <a:pt x="4775" y="6416"/>
                </a:cubicBezTo>
                <a:cubicBezTo>
                  <a:pt x="0" y="6416"/>
                  <a:pt x="0" y="6416"/>
                  <a:pt x="0" y="6416"/>
                </a:cubicBezTo>
                <a:cubicBezTo>
                  <a:pt x="0" y="9089"/>
                  <a:pt x="0" y="9089"/>
                  <a:pt x="0" y="9089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4775" y="10800"/>
                  <a:pt x="4775" y="10800"/>
                  <a:pt x="4775" y="10800"/>
                </a:cubicBezTo>
                <a:cubicBezTo>
                  <a:pt x="4775" y="15719"/>
                  <a:pt x="4775" y="21600"/>
                  <a:pt x="4775" y="21600"/>
                </a:cubicBezTo>
                <a:cubicBezTo>
                  <a:pt x="13869" y="21600"/>
                  <a:pt x="13869" y="21600"/>
                  <a:pt x="13869" y="21600"/>
                </a:cubicBezTo>
                <a:cubicBezTo>
                  <a:pt x="13869" y="21600"/>
                  <a:pt x="13869" y="15612"/>
                  <a:pt x="13869" y="10800"/>
                </a:cubicBezTo>
                <a:cubicBezTo>
                  <a:pt x="20691" y="10800"/>
                  <a:pt x="20691" y="10800"/>
                  <a:pt x="20691" y="10800"/>
                </a:cubicBezTo>
                <a:cubicBezTo>
                  <a:pt x="20918" y="9089"/>
                  <a:pt x="20918" y="9089"/>
                  <a:pt x="20918" y="9089"/>
                </a:cubicBezTo>
                <a:cubicBezTo>
                  <a:pt x="21600" y="6416"/>
                  <a:pt x="21600" y="6416"/>
                  <a:pt x="21600" y="6416"/>
                </a:cubicBezTo>
                <a:lnTo>
                  <a:pt x="14324" y="641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defRPr sz="1800" b="1" cap="all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2" name="bilde" descr="bilde">
            <a:extLst>
              <a:ext uri="{FF2B5EF4-FFF2-40B4-BE49-F238E27FC236}">
                <a16:creationId xmlns:a16="http://schemas.microsoft.com/office/drawing/2014/main" id="{BD3ECC89-A2E2-ADE6-DFFE-EEBDF78B4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1557" y="2488405"/>
            <a:ext cx="745565" cy="70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08A523E-AD65-F40E-8BB0-7E4E054388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360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E18CE0C6-D1B7-70E9-3BBB-5F0F3E9EA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360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A7D851D4-9B11-7EE1-07FA-31988FEEB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194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385 000+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6BC1F1E3-EFCE-E637-31C0-36220A096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194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1EE26EE6-FA18-0C51-9B8A-D2F2730A11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028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147 000+</a:t>
            </a:r>
          </a:p>
        </p:txBody>
      </p:sp>
      <p:sp>
        <p:nvSpPr>
          <p:cNvPr id="19" name="Plassholder for tekst 13">
            <a:extLst>
              <a:ext uri="{FF2B5EF4-FFF2-40B4-BE49-F238E27FC236}">
                <a16:creationId xmlns:a16="http://schemas.microsoft.com/office/drawing/2014/main" id="{9D728081-D895-13D4-91EA-01BC21D56B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5028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25CC310D-E2DD-F450-D6E1-CE56C385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D2C48CE6-EB8D-2029-8F2E-B0952BF73B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57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900FCCAE-777E-1B7A-38CA-1D27BC5B87B8}"/>
              </a:ext>
            </a:extLst>
          </p:cNvPr>
          <p:cNvGrpSpPr/>
          <p:nvPr userDrawn="1"/>
        </p:nvGrpSpPr>
        <p:grpSpPr>
          <a:xfrm>
            <a:off x="3297870" y="2312177"/>
            <a:ext cx="1206626" cy="1206626"/>
            <a:chOff x="2449288" y="2080860"/>
            <a:chExt cx="1516743" cy="151674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3FA7769-2395-E11A-415A-BDE15949F0A7}"/>
                </a:ext>
              </a:extLst>
            </p:cNvPr>
            <p:cNvSpPr/>
            <p:nvPr userDrawn="1"/>
          </p:nvSpPr>
          <p:spPr>
            <a:xfrm>
              <a:off x="2449288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A1478AB-A210-CDF7-F791-554F37694F4D}"/>
                </a:ext>
              </a:extLst>
            </p:cNvPr>
            <p:cNvSpPr/>
            <p:nvPr userDrawn="1"/>
          </p:nvSpPr>
          <p:spPr>
            <a:xfrm>
              <a:off x="2886332" y="2517904"/>
              <a:ext cx="642654" cy="642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25"/>
                  </a:moveTo>
                  <a:cubicBezTo>
                    <a:pt x="13687" y="1925"/>
                    <a:pt x="14008" y="2032"/>
                    <a:pt x="15184" y="2032"/>
                  </a:cubicBezTo>
                  <a:cubicBezTo>
                    <a:pt x="16147" y="2139"/>
                    <a:pt x="16788" y="2246"/>
                    <a:pt x="17109" y="2459"/>
                  </a:cubicBezTo>
                  <a:cubicBezTo>
                    <a:pt x="17644" y="2566"/>
                    <a:pt x="17964" y="2887"/>
                    <a:pt x="18392" y="3208"/>
                  </a:cubicBezTo>
                  <a:cubicBezTo>
                    <a:pt x="18713" y="3636"/>
                    <a:pt x="19034" y="3956"/>
                    <a:pt x="19248" y="4491"/>
                  </a:cubicBezTo>
                  <a:cubicBezTo>
                    <a:pt x="19354" y="4812"/>
                    <a:pt x="19568" y="5453"/>
                    <a:pt x="19568" y="6416"/>
                  </a:cubicBezTo>
                  <a:cubicBezTo>
                    <a:pt x="19568" y="7592"/>
                    <a:pt x="19675" y="7913"/>
                    <a:pt x="19675" y="10800"/>
                  </a:cubicBezTo>
                  <a:cubicBezTo>
                    <a:pt x="19675" y="13687"/>
                    <a:pt x="19568" y="14008"/>
                    <a:pt x="19568" y="15184"/>
                  </a:cubicBezTo>
                  <a:cubicBezTo>
                    <a:pt x="19568" y="16253"/>
                    <a:pt x="19354" y="16788"/>
                    <a:pt x="19248" y="17216"/>
                  </a:cubicBezTo>
                  <a:cubicBezTo>
                    <a:pt x="19034" y="17644"/>
                    <a:pt x="18713" y="18071"/>
                    <a:pt x="18392" y="18392"/>
                  </a:cubicBezTo>
                  <a:cubicBezTo>
                    <a:pt x="17964" y="18820"/>
                    <a:pt x="17644" y="19034"/>
                    <a:pt x="17109" y="19248"/>
                  </a:cubicBezTo>
                  <a:cubicBezTo>
                    <a:pt x="16788" y="19354"/>
                    <a:pt x="16147" y="19568"/>
                    <a:pt x="15184" y="19568"/>
                  </a:cubicBezTo>
                  <a:cubicBezTo>
                    <a:pt x="14008" y="19675"/>
                    <a:pt x="13687" y="19675"/>
                    <a:pt x="10800" y="19675"/>
                  </a:cubicBezTo>
                  <a:cubicBezTo>
                    <a:pt x="7913" y="19675"/>
                    <a:pt x="7592" y="19675"/>
                    <a:pt x="6416" y="19568"/>
                  </a:cubicBezTo>
                  <a:cubicBezTo>
                    <a:pt x="5347" y="19568"/>
                    <a:pt x="4812" y="19354"/>
                    <a:pt x="4384" y="19248"/>
                  </a:cubicBezTo>
                  <a:cubicBezTo>
                    <a:pt x="3956" y="19034"/>
                    <a:pt x="3529" y="18820"/>
                    <a:pt x="3208" y="18392"/>
                  </a:cubicBezTo>
                  <a:cubicBezTo>
                    <a:pt x="2780" y="18071"/>
                    <a:pt x="2566" y="17644"/>
                    <a:pt x="2352" y="17216"/>
                  </a:cubicBezTo>
                  <a:cubicBezTo>
                    <a:pt x="2246" y="16788"/>
                    <a:pt x="2032" y="16253"/>
                    <a:pt x="2032" y="15184"/>
                  </a:cubicBezTo>
                  <a:cubicBezTo>
                    <a:pt x="1925" y="14008"/>
                    <a:pt x="1925" y="13687"/>
                    <a:pt x="1925" y="10800"/>
                  </a:cubicBezTo>
                  <a:cubicBezTo>
                    <a:pt x="1925" y="7913"/>
                    <a:pt x="1925" y="7592"/>
                    <a:pt x="2032" y="6416"/>
                  </a:cubicBezTo>
                  <a:cubicBezTo>
                    <a:pt x="2032" y="5453"/>
                    <a:pt x="2246" y="4812"/>
                    <a:pt x="2352" y="4491"/>
                  </a:cubicBezTo>
                  <a:cubicBezTo>
                    <a:pt x="2566" y="3956"/>
                    <a:pt x="2780" y="3636"/>
                    <a:pt x="3208" y="3208"/>
                  </a:cubicBezTo>
                  <a:cubicBezTo>
                    <a:pt x="3529" y="2887"/>
                    <a:pt x="3956" y="2566"/>
                    <a:pt x="4384" y="2459"/>
                  </a:cubicBezTo>
                  <a:cubicBezTo>
                    <a:pt x="4812" y="2246"/>
                    <a:pt x="5347" y="2139"/>
                    <a:pt x="6416" y="2032"/>
                  </a:cubicBezTo>
                  <a:cubicBezTo>
                    <a:pt x="7592" y="2032"/>
                    <a:pt x="7913" y="1925"/>
                    <a:pt x="10800" y="1925"/>
                  </a:cubicBezTo>
                  <a:moveTo>
                    <a:pt x="10800" y="0"/>
                  </a:moveTo>
                  <a:cubicBezTo>
                    <a:pt x="7806" y="0"/>
                    <a:pt x="7485" y="0"/>
                    <a:pt x="6309" y="107"/>
                  </a:cubicBezTo>
                  <a:cubicBezTo>
                    <a:pt x="5133" y="107"/>
                    <a:pt x="4384" y="321"/>
                    <a:pt x="3743" y="642"/>
                  </a:cubicBezTo>
                  <a:cubicBezTo>
                    <a:pt x="2994" y="855"/>
                    <a:pt x="2352" y="1283"/>
                    <a:pt x="1818" y="1818"/>
                  </a:cubicBezTo>
                  <a:cubicBezTo>
                    <a:pt x="1176" y="2459"/>
                    <a:pt x="855" y="2994"/>
                    <a:pt x="535" y="3743"/>
                  </a:cubicBezTo>
                  <a:cubicBezTo>
                    <a:pt x="321" y="4491"/>
                    <a:pt x="107" y="5240"/>
                    <a:pt x="107" y="6416"/>
                  </a:cubicBezTo>
                  <a:cubicBezTo>
                    <a:pt x="0" y="7485"/>
                    <a:pt x="0" y="7913"/>
                    <a:pt x="0" y="10800"/>
                  </a:cubicBezTo>
                  <a:cubicBezTo>
                    <a:pt x="0" y="13794"/>
                    <a:pt x="0" y="14115"/>
                    <a:pt x="107" y="15291"/>
                  </a:cubicBezTo>
                  <a:cubicBezTo>
                    <a:pt x="107" y="16467"/>
                    <a:pt x="321" y="17216"/>
                    <a:pt x="535" y="17857"/>
                  </a:cubicBezTo>
                  <a:cubicBezTo>
                    <a:pt x="855" y="18606"/>
                    <a:pt x="1176" y="19248"/>
                    <a:pt x="1818" y="19782"/>
                  </a:cubicBezTo>
                  <a:cubicBezTo>
                    <a:pt x="2352" y="20424"/>
                    <a:pt x="2994" y="20745"/>
                    <a:pt x="3743" y="21065"/>
                  </a:cubicBezTo>
                  <a:cubicBezTo>
                    <a:pt x="4384" y="21279"/>
                    <a:pt x="5133" y="21493"/>
                    <a:pt x="6309" y="21600"/>
                  </a:cubicBezTo>
                  <a:cubicBezTo>
                    <a:pt x="7485" y="21600"/>
                    <a:pt x="7806" y="21600"/>
                    <a:pt x="10800" y="21600"/>
                  </a:cubicBezTo>
                  <a:cubicBezTo>
                    <a:pt x="13687" y="21600"/>
                    <a:pt x="14115" y="21600"/>
                    <a:pt x="15184" y="21600"/>
                  </a:cubicBezTo>
                  <a:cubicBezTo>
                    <a:pt x="16360" y="21493"/>
                    <a:pt x="17216" y="21279"/>
                    <a:pt x="17857" y="21065"/>
                  </a:cubicBezTo>
                  <a:cubicBezTo>
                    <a:pt x="18606" y="20745"/>
                    <a:pt x="19141" y="20424"/>
                    <a:pt x="19782" y="19782"/>
                  </a:cubicBezTo>
                  <a:cubicBezTo>
                    <a:pt x="20317" y="19248"/>
                    <a:pt x="20745" y="18606"/>
                    <a:pt x="20958" y="17857"/>
                  </a:cubicBezTo>
                  <a:cubicBezTo>
                    <a:pt x="21279" y="17216"/>
                    <a:pt x="21493" y="16467"/>
                    <a:pt x="21493" y="15291"/>
                  </a:cubicBezTo>
                  <a:cubicBezTo>
                    <a:pt x="21600" y="14115"/>
                    <a:pt x="21600" y="13794"/>
                    <a:pt x="21600" y="10800"/>
                  </a:cubicBezTo>
                  <a:cubicBezTo>
                    <a:pt x="21600" y="7913"/>
                    <a:pt x="21600" y="7485"/>
                    <a:pt x="21493" y="6416"/>
                  </a:cubicBezTo>
                  <a:cubicBezTo>
                    <a:pt x="21493" y="5240"/>
                    <a:pt x="21279" y="4491"/>
                    <a:pt x="20958" y="3743"/>
                  </a:cubicBezTo>
                  <a:cubicBezTo>
                    <a:pt x="20745" y="2994"/>
                    <a:pt x="20317" y="2459"/>
                    <a:pt x="19782" y="1818"/>
                  </a:cubicBezTo>
                  <a:cubicBezTo>
                    <a:pt x="19141" y="1283"/>
                    <a:pt x="18606" y="855"/>
                    <a:pt x="17857" y="642"/>
                  </a:cubicBezTo>
                  <a:cubicBezTo>
                    <a:pt x="17216" y="321"/>
                    <a:pt x="16360" y="107"/>
                    <a:pt x="15184" y="107"/>
                  </a:cubicBezTo>
                  <a:cubicBezTo>
                    <a:pt x="14115" y="0"/>
                    <a:pt x="13687" y="0"/>
                    <a:pt x="10800" y="0"/>
                  </a:cubicBezTo>
                  <a:close/>
                  <a:moveTo>
                    <a:pt x="10800" y="5240"/>
                  </a:moveTo>
                  <a:cubicBezTo>
                    <a:pt x="7699" y="5240"/>
                    <a:pt x="5240" y="7806"/>
                    <a:pt x="5240" y="10800"/>
                  </a:cubicBezTo>
                  <a:cubicBezTo>
                    <a:pt x="5240" y="13901"/>
                    <a:pt x="7699" y="16360"/>
                    <a:pt x="10800" y="16360"/>
                  </a:cubicBezTo>
                  <a:cubicBezTo>
                    <a:pt x="13794" y="16360"/>
                    <a:pt x="16360" y="13901"/>
                    <a:pt x="16360" y="10800"/>
                  </a:cubicBezTo>
                  <a:cubicBezTo>
                    <a:pt x="16360" y="7806"/>
                    <a:pt x="13794" y="5240"/>
                    <a:pt x="10800" y="5240"/>
                  </a:cubicBezTo>
                  <a:close/>
                  <a:moveTo>
                    <a:pt x="10800" y="14436"/>
                  </a:moveTo>
                  <a:cubicBezTo>
                    <a:pt x="8768" y="14436"/>
                    <a:pt x="7164" y="12832"/>
                    <a:pt x="7164" y="10800"/>
                  </a:cubicBezTo>
                  <a:cubicBezTo>
                    <a:pt x="7164" y="8875"/>
                    <a:pt x="8768" y="7271"/>
                    <a:pt x="10800" y="7271"/>
                  </a:cubicBezTo>
                  <a:cubicBezTo>
                    <a:pt x="12725" y="7271"/>
                    <a:pt x="14329" y="8875"/>
                    <a:pt x="14329" y="10800"/>
                  </a:cubicBezTo>
                  <a:cubicBezTo>
                    <a:pt x="14329" y="12832"/>
                    <a:pt x="12725" y="14436"/>
                    <a:pt x="10800" y="14436"/>
                  </a:cubicBezTo>
                  <a:close/>
                  <a:moveTo>
                    <a:pt x="17857" y="5026"/>
                  </a:moveTo>
                  <a:cubicBezTo>
                    <a:pt x="17857" y="5774"/>
                    <a:pt x="17216" y="6309"/>
                    <a:pt x="16574" y="6309"/>
                  </a:cubicBezTo>
                  <a:cubicBezTo>
                    <a:pt x="15826" y="6309"/>
                    <a:pt x="15291" y="5774"/>
                    <a:pt x="15291" y="5026"/>
                  </a:cubicBezTo>
                  <a:cubicBezTo>
                    <a:pt x="15291" y="4384"/>
                    <a:pt x="15826" y="3743"/>
                    <a:pt x="16574" y="3743"/>
                  </a:cubicBezTo>
                  <a:cubicBezTo>
                    <a:pt x="17216" y="3743"/>
                    <a:pt x="17857" y="4384"/>
                    <a:pt x="17857" y="502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algn="ctr" defTabSz="914400">
                <a:lnSpc>
                  <a:spcPct val="100000"/>
                </a:lnSpc>
                <a:defRPr sz="1800" b="1" cap="all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94BB240E-058A-08D8-763B-EAEBCEF7CF07}"/>
              </a:ext>
            </a:extLst>
          </p:cNvPr>
          <p:cNvGrpSpPr/>
          <p:nvPr userDrawn="1"/>
        </p:nvGrpSpPr>
        <p:grpSpPr>
          <a:xfrm>
            <a:off x="1103054" y="2312176"/>
            <a:ext cx="1206627" cy="1206627"/>
            <a:chOff x="5337628" y="2080860"/>
            <a:chExt cx="1516743" cy="1516743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B46D25C0-7B59-C7FC-81AE-91B33C086C4E}"/>
                </a:ext>
              </a:extLst>
            </p:cNvPr>
            <p:cNvSpPr/>
            <p:nvPr userDrawn="1"/>
          </p:nvSpPr>
          <p:spPr>
            <a:xfrm>
              <a:off x="5337628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0EF7483-97C4-518A-A0E7-212582193AB9}"/>
                </a:ext>
              </a:extLst>
            </p:cNvPr>
            <p:cNvSpPr/>
            <p:nvPr userDrawn="1"/>
          </p:nvSpPr>
          <p:spPr>
            <a:xfrm>
              <a:off x="5926443" y="2496133"/>
              <a:ext cx="339113" cy="71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24" y="6416"/>
                  </a:moveTo>
                  <a:cubicBezTo>
                    <a:pt x="14324" y="4705"/>
                    <a:pt x="14324" y="4705"/>
                    <a:pt x="14324" y="4705"/>
                  </a:cubicBezTo>
                  <a:cubicBezTo>
                    <a:pt x="14324" y="3850"/>
                    <a:pt x="15461" y="3636"/>
                    <a:pt x="16371" y="3636"/>
                  </a:cubicBezTo>
                  <a:cubicBezTo>
                    <a:pt x="17053" y="3636"/>
                    <a:pt x="21373" y="3636"/>
                    <a:pt x="21373" y="3636"/>
                  </a:cubicBezTo>
                  <a:cubicBezTo>
                    <a:pt x="21373" y="0"/>
                    <a:pt x="21373" y="0"/>
                    <a:pt x="21373" y="0"/>
                  </a:cubicBezTo>
                  <a:cubicBezTo>
                    <a:pt x="14324" y="0"/>
                    <a:pt x="14324" y="0"/>
                    <a:pt x="14324" y="0"/>
                  </a:cubicBezTo>
                  <a:cubicBezTo>
                    <a:pt x="6366" y="0"/>
                    <a:pt x="4775" y="2673"/>
                    <a:pt x="4775" y="4491"/>
                  </a:cubicBezTo>
                  <a:cubicBezTo>
                    <a:pt x="4775" y="6416"/>
                    <a:pt x="4775" y="6416"/>
                    <a:pt x="4775" y="6416"/>
                  </a:cubicBezTo>
                  <a:cubicBezTo>
                    <a:pt x="0" y="6416"/>
                    <a:pt x="0" y="6416"/>
                    <a:pt x="0" y="6416"/>
                  </a:cubicBezTo>
                  <a:cubicBezTo>
                    <a:pt x="0" y="9089"/>
                    <a:pt x="0" y="9089"/>
                    <a:pt x="0" y="9089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4775" y="10800"/>
                    <a:pt x="4775" y="10800"/>
                    <a:pt x="4775" y="10800"/>
                  </a:cubicBezTo>
                  <a:cubicBezTo>
                    <a:pt x="4775" y="15719"/>
                    <a:pt x="4775" y="21600"/>
                    <a:pt x="4775" y="21600"/>
                  </a:cubicBezTo>
                  <a:cubicBezTo>
                    <a:pt x="13869" y="21600"/>
                    <a:pt x="13869" y="21600"/>
                    <a:pt x="13869" y="21600"/>
                  </a:cubicBezTo>
                  <a:cubicBezTo>
                    <a:pt x="13869" y="21600"/>
                    <a:pt x="13869" y="15612"/>
                    <a:pt x="13869" y="10800"/>
                  </a:cubicBezTo>
                  <a:cubicBezTo>
                    <a:pt x="20691" y="10800"/>
                    <a:pt x="20691" y="10800"/>
                    <a:pt x="20691" y="10800"/>
                  </a:cubicBezTo>
                  <a:cubicBezTo>
                    <a:pt x="20918" y="9089"/>
                    <a:pt x="20918" y="9089"/>
                    <a:pt x="20918" y="9089"/>
                  </a:cubicBezTo>
                  <a:cubicBezTo>
                    <a:pt x="21600" y="6416"/>
                    <a:pt x="21600" y="6416"/>
                    <a:pt x="21600" y="6416"/>
                  </a:cubicBezTo>
                  <a:lnTo>
                    <a:pt x="14324" y="641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algn="ctr" defTabSz="914400">
                <a:lnSpc>
                  <a:spcPct val="100000"/>
                </a:lnSpc>
                <a:defRPr sz="1800" b="1" cap="all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BD83A68F-2B3A-3589-6B15-C5AFA2ABBA58}"/>
              </a:ext>
            </a:extLst>
          </p:cNvPr>
          <p:cNvSpPr/>
          <p:nvPr userDrawn="1"/>
        </p:nvSpPr>
        <p:spPr>
          <a:xfrm>
            <a:off x="5492685" y="2312176"/>
            <a:ext cx="1206627" cy="12066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08A523E-AD65-F40E-8BB0-7E4E054388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3889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E18CE0C6-D1B7-70E9-3BBB-5F0F3E9EA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3888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ECA88A8-AAFC-1095-0ECE-44B32A27DCB7}"/>
              </a:ext>
            </a:extLst>
          </p:cNvPr>
          <p:cNvSpPr/>
          <p:nvPr userDrawn="1"/>
        </p:nvSpPr>
        <p:spPr>
          <a:xfrm>
            <a:off x="7682433" y="2312176"/>
            <a:ext cx="1206627" cy="12066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AE247E07-240B-9398-7515-D18FE347A225}"/>
              </a:ext>
            </a:extLst>
          </p:cNvPr>
          <p:cNvGrpSpPr/>
          <p:nvPr userDrawn="1"/>
        </p:nvGrpSpPr>
        <p:grpSpPr>
          <a:xfrm>
            <a:off x="9872182" y="2312176"/>
            <a:ext cx="1206627" cy="1206627"/>
            <a:chOff x="8225969" y="2080860"/>
            <a:chExt cx="1516743" cy="1516743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C915584-5D54-B1F0-6FD6-8B05325DEC68}"/>
                </a:ext>
              </a:extLst>
            </p:cNvPr>
            <p:cNvSpPr/>
            <p:nvPr userDrawn="1"/>
          </p:nvSpPr>
          <p:spPr>
            <a:xfrm>
              <a:off x="8225969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26" name="bilde" descr="bilde">
              <a:extLst>
                <a:ext uri="{FF2B5EF4-FFF2-40B4-BE49-F238E27FC236}">
                  <a16:creationId xmlns:a16="http://schemas.microsoft.com/office/drawing/2014/main" id="{A0B456B3-0246-C60D-6571-9309A854B2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611557" y="2488405"/>
              <a:ext cx="745565" cy="7016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9" name="Plassholder for tekst 13">
            <a:extLst>
              <a:ext uri="{FF2B5EF4-FFF2-40B4-BE49-F238E27FC236}">
                <a16:creationId xmlns:a16="http://schemas.microsoft.com/office/drawing/2014/main" id="{649F6043-AD30-EF3A-349B-7C1F369385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072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385 000+</a:t>
            </a:r>
          </a:p>
        </p:txBody>
      </p:sp>
      <p:sp>
        <p:nvSpPr>
          <p:cNvPr id="30" name="Plassholder for tekst 13">
            <a:extLst>
              <a:ext uri="{FF2B5EF4-FFF2-40B4-BE49-F238E27FC236}">
                <a16:creationId xmlns:a16="http://schemas.microsoft.com/office/drawing/2014/main" id="{30112014-3235-0F4B-A0AB-B73404D200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072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1" name="Plassholder for tekst 13">
            <a:extLst>
              <a:ext uri="{FF2B5EF4-FFF2-40B4-BE49-F238E27FC236}">
                <a16:creationId xmlns:a16="http://schemas.microsoft.com/office/drawing/2014/main" id="{2A089038-2481-46BB-1925-8166EFDFF9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8200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147 000+</a:t>
            </a:r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03A80C8C-9321-9690-BFB6-166F738117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88201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3" name="Plassholder for tekst 13">
            <a:extLst>
              <a:ext uri="{FF2B5EF4-FFF2-40B4-BE49-F238E27FC236}">
                <a16:creationId xmlns:a16="http://schemas.microsoft.com/office/drawing/2014/main" id="{98578BC6-1076-237A-CEB8-B290BD41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8705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34" name="Plassholder for tekst 13">
            <a:extLst>
              <a:ext uri="{FF2B5EF4-FFF2-40B4-BE49-F238E27FC236}">
                <a16:creationId xmlns:a16="http://schemas.microsoft.com/office/drawing/2014/main" id="{69CD2016-55A1-F1C2-CB86-7376FD588E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3384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35" name="Plassholder for tekst 13">
            <a:extLst>
              <a:ext uri="{FF2B5EF4-FFF2-40B4-BE49-F238E27FC236}">
                <a16:creationId xmlns:a16="http://schemas.microsoft.com/office/drawing/2014/main" id="{5AE0D985-0DF4-231C-96A7-F42DB3F58A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12802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BFEEBFEC-97E1-0D64-3624-803B5D57E2A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89945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pic>
        <p:nvPicPr>
          <p:cNvPr id="37" name="bilde" descr="bilde">
            <a:extLst>
              <a:ext uri="{FF2B5EF4-FFF2-40B4-BE49-F238E27FC236}">
                <a16:creationId xmlns:a16="http://schemas.microsoft.com/office/drawing/2014/main" id="{E36F4C6C-DA48-0129-B0C5-E60ED95C25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92868" y="2621880"/>
            <a:ext cx="635291" cy="6352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bilde" descr="bilde">
            <a:extLst>
              <a:ext uri="{FF2B5EF4-FFF2-40B4-BE49-F238E27FC236}">
                <a16:creationId xmlns:a16="http://schemas.microsoft.com/office/drawing/2014/main" id="{D93DD153-CCC0-F7C4-E049-03FC07877E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19365" y="2562766"/>
            <a:ext cx="530887" cy="7317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77A1954-C032-F852-1E06-58FBEE54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C6BE9986-944A-A7C4-319A-09B29973E7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861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C6A588-BC12-4BF7-8EE5-3F4207CFC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pic>
        <p:nvPicPr>
          <p:cNvPr id="20" name="Grafikk 19">
            <a:extLst>
              <a:ext uri="{FF2B5EF4-FFF2-40B4-BE49-F238E27FC236}">
                <a16:creationId xmlns:a16="http://schemas.microsoft.com/office/drawing/2014/main" id="{13A67D43-06E6-4380-AF01-437C65B8C8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6464" y="6248896"/>
            <a:ext cx="2523175" cy="200853"/>
          </a:xfrm>
          <a:prstGeom prst="rect">
            <a:avLst/>
          </a:prstGeom>
        </p:spPr>
      </p:pic>
      <p:sp>
        <p:nvSpPr>
          <p:cNvPr id="12" name="Plassholder for innhold 3">
            <a:extLst>
              <a:ext uri="{FF2B5EF4-FFF2-40B4-BE49-F238E27FC236}">
                <a16:creationId xmlns:a16="http://schemas.microsoft.com/office/drawing/2014/main" id="{819CBE7E-0309-4489-9CD9-C3EAA5BBAFFA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18835" y="2250627"/>
            <a:ext cx="5059854" cy="370031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Plassholder for innhold 3">
            <a:extLst>
              <a:ext uri="{FF2B5EF4-FFF2-40B4-BE49-F238E27FC236}">
                <a16:creationId xmlns:a16="http://schemas.microsoft.com/office/drawing/2014/main" id="{A1BBB057-78CC-4805-AB84-433C794E1D6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199785" y="2250627"/>
            <a:ext cx="5059854" cy="3700317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5" name="Plassholder for dato 3">
            <a:extLst>
              <a:ext uri="{FF2B5EF4-FFF2-40B4-BE49-F238E27FC236}">
                <a16:creationId xmlns:a16="http://schemas.microsoft.com/office/drawing/2014/main" id="{CDEC170E-6407-45F6-918D-C8BAB1D2A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7055" y="6341582"/>
            <a:ext cx="444862" cy="1081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703">
                <a:solidFill>
                  <a:schemeClr val="dk2"/>
                </a:solidFill>
                <a:latin typeface="+mj-lt"/>
              </a:defRPr>
            </a:lvl1pPr>
          </a:lstStyle>
          <a:p>
            <a:fld id="{BCEBC16F-4B5D-48EC-ABCC-69017CED635A}" type="datetime1">
              <a:rPr lang="nb-NO" smtClean="0"/>
              <a:t>12.09.2023</a:t>
            </a:fld>
            <a:endParaRPr lang="nb-NO" dirty="0"/>
          </a:p>
        </p:txBody>
      </p:sp>
      <p:sp>
        <p:nvSpPr>
          <p:cNvPr id="22" name="Plassholder for bunntekst 4">
            <a:extLst>
              <a:ext uri="{FF2B5EF4-FFF2-40B4-BE49-F238E27FC236}">
                <a16:creationId xmlns:a16="http://schemas.microsoft.com/office/drawing/2014/main" id="{868B8121-4970-46DC-86B0-997512FB1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1523" y="6341582"/>
            <a:ext cx="5312177" cy="10816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3">
                <a:solidFill>
                  <a:schemeClr val="dk2"/>
                </a:solidFill>
                <a:latin typeface="+mj-lt"/>
              </a:defRPr>
            </a:lvl1pPr>
          </a:lstStyle>
          <a:p>
            <a:r>
              <a:rPr lang="nb-NO"/>
              <a:t>Title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14366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B475A992-F3BB-6777-9C45-F629D9B3F044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207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911246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2BE1BC65-7475-1EC4-9C0D-FC355B5CC7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31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B475A992-F3BB-6777-9C45-F629D9B3F044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855694" y="1048548"/>
            <a:ext cx="10480611" cy="4978291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3E84A46-D67B-F0CC-4201-E51896578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14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0846C600-DABC-046A-AFA2-6F884C67628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0A81618F-97B8-93E2-4C9E-13982F360A22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3576749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795D2D5B-C767-E763-D24B-137DD8CCA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76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BCDD9A79-2A69-F009-5E72-016A9F7A6D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14111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D52276A8-5765-14D5-469A-40E588976B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5079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A00F1D3A-F104-1D91-58FC-375913E2F4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93146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F6897B5-498D-AA67-6292-A50D314841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15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528FA1F3-28F4-B015-7300-0BE96D6B82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25951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E936D8CA-EEC5-1E0D-CA6B-50DEBC8157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29298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1EA6EF01-3DEF-1C3A-FDA2-83F7913401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22604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C7FA284-330C-467C-F882-A272EB1BDF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113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426D9B7-6E29-18DD-89B8-7B5B20F48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764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D38DA439-4729-F9FD-B644-1206ACA6B5F8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3576749" y="1047838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37B393C0-7C08-16BF-E937-7915774F3B9E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6221253" y="1047838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F30213B5-E31E-7A4A-456C-E1962AB14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5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9BFE23-710A-3324-9EB9-95BD5CDF31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278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2289251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2289251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933755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57B9260D-B2F0-ADB9-944B-E17BBE7E35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78257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91BB6B4-7A16-FFC6-0AAE-520FCA49D9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83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DFE7F70F-7FD5-D234-82CD-646A2B0CF2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2470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57B9260D-B2F0-ADB9-944B-E17BBE7E35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865755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5414C92-D7CA-18C6-285E-33E891B4CE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27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0846C600-DABC-046A-AFA2-6F884C67628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957117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0A81618F-97B8-93E2-4C9E-13982F360A22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957117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F707F166-254B-B46A-9E53-FFC15E7D3997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6206417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93BAE799-0223-573A-1213-DC88D559846F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6206417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C12E9EA3-BEB5-8973-2A6C-37FF9D773F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8983" y="5841705"/>
            <a:ext cx="2178486" cy="109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side – To linj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2357206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146864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F9E98C6C-7C2B-B588-8180-CEEC00CE33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824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A7555BDA-C99E-5384-BACB-3166A848BF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BD417D2-7D16-F02C-FE19-05CC34542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668" y="2290652"/>
            <a:ext cx="4084535" cy="204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97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rtnerskap 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A7555BDA-C99E-5384-BACB-3166A848BF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7CB1FAE9-B663-890A-A219-2FCF0356F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9153" y="1840674"/>
            <a:ext cx="5892348" cy="29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6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Lands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6787FF8-DA5C-71FD-ACF9-5631D9B75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5884" y="2295071"/>
            <a:ext cx="2267857" cy="22678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DEF1E170-2984-FDDE-139E-88E35E9E20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370398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REMA1000-liga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8C35504C-ED90-6088-8BC0-0785F5F6F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8609" y="1988420"/>
            <a:ext cx="2938780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54FA6F8C-C6FD-4B64-3FCC-3C81C13809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59323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Lerøy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C17545-C439-96E1-6648-92E236612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8769" y="1988420"/>
            <a:ext cx="2138459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C6872BF-645C-306D-8EB6-D7C7E40808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26468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Bring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C09EF81-9265-4D4F-6F1F-3E8749B1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3221" y="1988420"/>
            <a:ext cx="2151264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FF8B6241-92C0-5778-5A23-5EB16682CE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70659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Juni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364BAC1E-BEE4-3950-33BB-73FAC91260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FD828EE-4513-33AF-E5CF-3D969FF32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8052"/>
            <a:ext cx="3808800" cy="178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261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Final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90F933E6-3DA7-4ED8-E5B9-68A928E53D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DD322F-3AF2-1665-AD6F-9B6BDEAC2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8998"/>
            <a:ext cx="3805200" cy="17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976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Vetera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D2C4FCC-37B3-4C35-A988-A6785BEE74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831EF9D-B4AC-564F-A179-B11CEDCC9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727" y="2539277"/>
            <a:ext cx="4294800" cy="17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982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Beac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6ECC200-2963-223A-919C-102CAA18CC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6562D0C-9BF0-95BF-4DEF-0B9785B5C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9277"/>
            <a:ext cx="3823200" cy="17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Tittelside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911246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4E7A0B-4C3C-8DDD-0440-2ACC46D2E5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717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9C53809-3716-AEA6-EBEB-B797584F5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0931" y="2272393"/>
            <a:ext cx="4610138" cy="231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980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50418D0-A42B-C3B7-3601-F338DF3F8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17399" y="1742167"/>
            <a:ext cx="6723571" cy="337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648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la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8DEFFB6-8F5D-FAAD-B1F5-FAF20AD3C8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1806" y="1994807"/>
            <a:ext cx="2868387" cy="28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27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lag Rø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6787FF8-DA5C-71FD-ACF9-5631D9B75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1807" y="1994807"/>
            <a:ext cx="2868386" cy="28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49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A1000-liga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8C35504C-ED90-6088-8BC0-0785F5F6F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846" y="1755321"/>
            <a:ext cx="3414960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35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røy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C17545-C439-96E1-6648-92E236612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4000" y="1755646"/>
            <a:ext cx="2484000" cy="33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797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ng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C09EF81-9265-4D4F-6F1F-3E8749B1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6800" y="1755964"/>
            <a:ext cx="2498400" cy="33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302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Juni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624AE9A-3B05-4559-E346-7CEA3290C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600" y="2428579"/>
            <a:ext cx="4276800" cy="20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01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Final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914A5A8-39FC-AC6F-B0C6-BBCEAA07EC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9292" y="2428201"/>
            <a:ext cx="4273200" cy="20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9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Vetera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3CEC90E-39D3-597E-6F65-72B694B37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4072" y="2428200"/>
            <a:ext cx="4824000" cy="20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9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Tittelside – To linj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2357206"/>
          </a:xfrm>
        </p:spPr>
        <p:txBody>
          <a:bodyPr anchor="t">
            <a:noAutofit/>
          </a:bodyPr>
          <a:lstStyle>
            <a:lvl1pPr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5146864"/>
            <a:ext cx="5257801" cy="472991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35C5EB62-FCC6-D246-E87A-6EE5B86A10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5403" y="564078"/>
            <a:ext cx="3833318" cy="192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84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Beach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94A30D6-BA9C-641A-6018-E3A3F9AF1F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284" y="2428200"/>
            <a:ext cx="4294800" cy="20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63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skjerm, natthimmel&#10;&#10;Automatisk generert beskrivelse">
            <a:extLst>
              <a:ext uri="{FF2B5EF4-FFF2-40B4-BE49-F238E27FC236}">
                <a16:creationId xmlns:a16="http://schemas.microsoft.com/office/drawing/2014/main" id="{E1EB52B4-F956-9377-9EC3-C977FFDE3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6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F512F64-3006-D20B-A497-E1BB87594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1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3027724-2842-8E60-7743-3105494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68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D2C317F-2C9D-0583-C43D-16E75E0D3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8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6E626D-B25A-EA48-7C9F-7EC28C3A19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4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B8C99E3-D7DD-035E-427A-3C8A19551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52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CEE2F7F-0D3F-686F-DB80-932D14D2E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58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BD8BA16-71D4-D9E2-B71C-8476760C0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3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2F173D2-F6E2-2A3B-F0B3-FA61D5DEF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95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tittel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3911246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C3E98A2-CD86-A44A-729D-577050D561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862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F85A995-C821-0467-F7B0-C31309274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40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B3C6CAB-F6C6-4F42-7C60-8E0AF87FB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864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EEC831B-110E-61DA-518C-CBA18D401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59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4E5A085-5C31-3CB9-4F9E-57A8E0DAD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99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coelenterata, manet, natthimmel&#10;&#10;Automatisk generert beskrivelse">
            <a:extLst>
              <a:ext uri="{FF2B5EF4-FFF2-40B4-BE49-F238E27FC236}">
                <a16:creationId xmlns:a16="http://schemas.microsoft.com/office/drawing/2014/main" id="{09A22C45-7F00-9628-C4DB-C8AD4DF53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202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C792DEB-BEA1-D31A-1733-8E47B819D1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049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E5D8E16-A540-8411-716C-46F3B5CB7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353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CE90918-CE40-CCAD-B135-91F5A8B38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2306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øn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0D78B01-C9F9-3F93-824B-7DA46949B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7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tittel – To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395BB778-06B0-E1C5-415A-A1E56A3A32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815B63A2-1E9E-7A05-2775-2E0CA8784C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797699"/>
            <a:ext cx="10515600" cy="2357206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1FEE3FD5-05C5-9DF7-1E5A-86E87AA2B2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4457053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E045DA2D-DAFE-ED49-FFEA-D2EA7BD383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0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Kapitteltittel – En linj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96A186-086C-63B9-2A98-A0EDA10D0C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87510"/>
            <a:ext cx="10515600" cy="1146027"/>
          </a:xfrm>
        </p:spPr>
        <p:txBody>
          <a:bodyPr anchor="t">
            <a:noAutofit/>
          </a:bodyPr>
          <a:lstStyle>
            <a:lvl1pPr algn="ctr">
              <a:lnSpc>
                <a:spcPts val="9600"/>
              </a:lnSpc>
              <a:defRPr sz="96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r>
              <a:rPr lang="nb-NO" dirty="0"/>
              <a:t>TITTEL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942178-3F8E-36F9-D922-D5FE3373A5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67099" y="3911246"/>
            <a:ext cx="5257801" cy="47299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Metropolis Light" pitchFamily="2" charset="77"/>
                <a:cs typeface="Metropolis Light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for å redigere undertittel</a:t>
            </a:r>
          </a:p>
        </p:txBody>
      </p:sp>
      <p:sp>
        <p:nvSpPr>
          <p:cNvPr id="3" name="Plassholder for dato 3">
            <a:extLst>
              <a:ext uri="{FF2B5EF4-FFF2-40B4-BE49-F238E27FC236}">
                <a16:creationId xmlns:a16="http://schemas.microsoft.com/office/drawing/2014/main" id="{3108682F-FB09-9B80-F721-472CAE165D5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760145" y="6276140"/>
            <a:ext cx="2743200" cy="365125"/>
          </a:xfrm>
        </p:spPr>
        <p:txBody>
          <a:bodyPr/>
          <a:lstStyle/>
          <a:p>
            <a:fld id="{5E8638FF-FA8A-8648-873D-915E845A8DA8}" type="datetimeFigureOut">
              <a:rPr lang="nb-NO" smtClean="0"/>
              <a:t>12.09.2023</a:t>
            </a:fld>
            <a:endParaRPr lang="nb-NO"/>
          </a:p>
        </p:txBody>
      </p:sp>
      <p:sp>
        <p:nvSpPr>
          <p:cNvPr id="4" name="Plassholder for lysbildenummer 5">
            <a:extLst>
              <a:ext uri="{FF2B5EF4-FFF2-40B4-BE49-F238E27FC236}">
                <a16:creationId xmlns:a16="http://schemas.microsoft.com/office/drawing/2014/main" id="{93717046-1844-1747-FD05-E83208E76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3345" y="6276140"/>
            <a:ext cx="432275" cy="365125"/>
          </a:xfrm>
        </p:spPr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6AC77C0-077A-F31C-7804-F6BE50F152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83128" y="5853719"/>
            <a:ext cx="2143497" cy="107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80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9588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9" r:id="rId2"/>
    <p:sldLayoutId id="2147483661" r:id="rId3"/>
    <p:sldLayoutId id="2147483662" r:id="rId4"/>
    <p:sldLayoutId id="2147483675" r:id="rId5"/>
    <p:sldLayoutId id="2147483676" r:id="rId6"/>
    <p:sldLayoutId id="2147483673" r:id="rId7"/>
    <p:sldLayoutId id="2147483674" r:id="rId8"/>
    <p:sldLayoutId id="2147483677" r:id="rId9"/>
    <p:sldLayoutId id="214748367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875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4" r:id="rId11"/>
    <p:sldLayoutId id="2147483793" r:id="rId12"/>
    <p:sldLayoutId id="2147483712" r:id="rId13"/>
    <p:sldLayoutId id="2147483794" r:id="rId14"/>
    <p:sldLayoutId id="2147483713" r:id="rId15"/>
    <p:sldLayoutId id="2147483750" r:id="rId16"/>
    <p:sldLayoutId id="2147483770" r:id="rId17"/>
    <p:sldLayoutId id="214748379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12.09.2023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236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E33B93F-72CF-10F7-4A64-C66360934CA1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42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96" r:id="rId2"/>
    <p:sldLayoutId id="2147483778" r:id="rId3"/>
    <p:sldLayoutId id="2147483774" r:id="rId4"/>
    <p:sldLayoutId id="2147483775" r:id="rId5"/>
    <p:sldLayoutId id="2147483776" r:id="rId6"/>
    <p:sldLayoutId id="2147483777" r:id="rId7"/>
    <p:sldLayoutId id="2147483779" r:id="rId8"/>
    <p:sldLayoutId id="2147483780" r:id="rId9"/>
    <p:sldLayoutId id="21474837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85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95" r:id="rId2"/>
    <p:sldLayoutId id="2147483792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50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55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BCC109-6793-0605-8574-40901E0E2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Utgruppert forsvar</a:t>
            </a:r>
            <a:endParaRPr lang="nb-NO" dirty="0"/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E3AEC670-4D5D-E54F-421F-BBC3AE78C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2" y="2187723"/>
            <a:ext cx="5121442" cy="3597780"/>
          </a:xfrm>
        </p:spPr>
        <p:txBody>
          <a:bodyPr/>
          <a:lstStyle/>
          <a:p>
            <a:r>
              <a:rPr lang="nb-NO" dirty="0"/>
              <a:t>Det å spille utgruppert handler om avstand til eget mål og hvordan en styrer forsvaret</a:t>
            </a:r>
          </a:p>
          <a:p>
            <a:r>
              <a:rPr lang="nb-NO" dirty="0"/>
              <a:t>For spillere vil det gjøre at forsvaret må samhandle mer, mens angrepet må se mer etter muligheter i rommene som kommer</a:t>
            </a:r>
          </a:p>
          <a:p>
            <a:r>
              <a:rPr lang="nb-NO" dirty="0"/>
              <a:t>For dommere vil det skape utfordringer med at vi må være mer i bevegelse for å få riktig innsyn i situasjoner.</a:t>
            </a:r>
          </a:p>
          <a:p>
            <a:pPr lvl="1"/>
            <a:r>
              <a:rPr lang="nb-NO" dirty="0"/>
              <a:t>Hvorfor er det viktig at vi dommere har riktig innsyn?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DA0EABF5-ED35-23CB-4A63-B3FC50BE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402" y="2204975"/>
            <a:ext cx="2683703" cy="3200232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5B084295-E0D4-AF6F-3013-C7B055DC00F3}"/>
              </a:ext>
            </a:extLst>
          </p:cNvPr>
          <p:cNvSpPr txBox="1"/>
          <p:nvPr/>
        </p:nvSpPr>
        <p:spPr>
          <a:xfrm>
            <a:off x="5978106" y="5279028"/>
            <a:ext cx="1904165" cy="706477"/>
          </a:xfrm>
          <a:prstGeom prst="rect">
            <a:avLst/>
          </a:prstGeom>
          <a:solidFill>
            <a:srgbClr val="0135FF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b-NO" sz="1968" b="1" dirty="0">
                <a:solidFill>
                  <a:schemeClr val="bg1"/>
                </a:solidFill>
                <a:latin typeface="Metropolis" pitchFamily="2" charset="77"/>
              </a:rPr>
              <a:t>Nedgruppert</a:t>
            </a:r>
            <a:br>
              <a:rPr lang="nb-NO" sz="1968" b="1" dirty="0">
                <a:solidFill>
                  <a:schemeClr val="bg1"/>
                </a:solidFill>
                <a:latin typeface="Metropolis" pitchFamily="2" charset="77"/>
              </a:rPr>
            </a:br>
            <a:r>
              <a:rPr lang="nb-NO" sz="1968" b="1" dirty="0">
                <a:solidFill>
                  <a:schemeClr val="bg1"/>
                </a:solidFill>
                <a:latin typeface="Metropolis" pitchFamily="2" charset="77"/>
              </a:rPr>
              <a:t>forsvar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AEB3BA85-4003-6F1F-A74C-9C55DE541CB8}"/>
              </a:ext>
            </a:extLst>
          </p:cNvPr>
          <p:cNvSpPr txBox="1"/>
          <p:nvPr/>
        </p:nvSpPr>
        <p:spPr>
          <a:xfrm>
            <a:off x="8028441" y="1592551"/>
            <a:ext cx="2064466" cy="765952"/>
          </a:xfrm>
          <a:prstGeom prst="rect">
            <a:avLst/>
          </a:prstGeom>
          <a:solidFill>
            <a:srgbClr val="3BCD31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b-NO" sz="1968" b="1" dirty="0">
                <a:solidFill>
                  <a:schemeClr val="bg1"/>
                </a:solidFill>
                <a:latin typeface="Metropolis" pitchFamily="2" charset="77"/>
              </a:rPr>
              <a:t>Utgruppert</a:t>
            </a:r>
            <a:br>
              <a:rPr lang="nb-NO" sz="1968" b="1" dirty="0">
                <a:solidFill>
                  <a:schemeClr val="bg1"/>
                </a:solidFill>
                <a:latin typeface="Metropolis" pitchFamily="2" charset="77"/>
              </a:rPr>
            </a:br>
            <a:r>
              <a:rPr lang="nb-NO" sz="1968" b="1" dirty="0">
                <a:solidFill>
                  <a:schemeClr val="bg1"/>
                </a:solidFill>
                <a:latin typeface="Metropolis" pitchFamily="2" charset="77"/>
              </a:rPr>
              <a:t>forsvar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7C015A8-9705-CEC3-8F10-352EB5D2A809}"/>
              </a:ext>
            </a:extLst>
          </p:cNvPr>
          <p:cNvSpPr txBox="1"/>
          <p:nvPr/>
        </p:nvSpPr>
        <p:spPr>
          <a:xfrm>
            <a:off x="9505421" y="2358503"/>
            <a:ext cx="2551012" cy="3389599"/>
          </a:xfrm>
          <a:prstGeom prst="rect">
            <a:avLst/>
          </a:prstGeom>
          <a:solidFill>
            <a:srgbClr val="FFFF00"/>
          </a:solidFill>
        </p:spPr>
        <p:txBody>
          <a:bodyPr wrap="square" lIns="101179" tIns="101179" rIns="101179" bIns="101179" rtlCol="0">
            <a:spAutoFit/>
          </a:bodyPr>
          <a:lstStyle/>
          <a:p>
            <a:pPr algn="ctr"/>
            <a:r>
              <a:rPr lang="nb-NO" sz="5058" dirty="0">
                <a:solidFill>
                  <a:schemeClr val="tx2"/>
                </a:solidFill>
                <a:latin typeface="Metropolis" pitchFamily="2" charset="77"/>
              </a:rPr>
              <a:t>Avstand fra eget målfelt avgjør ...</a:t>
            </a:r>
          </a:p>
        </p:txBody>
      </p:sp>
    </p:spTree>
    <p:extLst>
      <p:ext uri="{BB962C8B-B14F-4D97-AF65-F5344CB8AC3E}">
        <p14:creationId xmlns:p14="http://schemas.microsoft.com/office/powerpoint/2010/main" val="207065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71B7544-B16F-9160-99FC-59F1E2937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Hva er tillatt i utgruppert forsvar i barnehåndball</a:t>
            </a:r>
            <a:endParaRPr lang="nb-NO" dirty="0"/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44A4450-8DB1-9FAD-6532-FAA526F84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Utgruppert forsvar er på lik måte som nedgruppert forsvar et "sone-forsvar". 1'ere, 2'ere og 3'ere har hver sine oppgaver.</a:t>
            </a:r>
          </a:p>
          <a:p>
            <a:r>
              <a:rPr lang="nb-NO" dirty="0"/>
              <a:t>Det er ikke ønskelig at det spilles i et fast 3:2-mønster, men at forsvaret beveger seg i forhold til ballen.</a:t>
            </a:r>
          </a:p>
          <a:p>
            <a:endParaRPr lang="nb-NO" dirty="0"/>
          </a:p>
          <a:p>
            <a:r>
              <a:rPr lang="nb-NO" altLang="nb-NO" sz="2000" dirty="0">
                <a:solidFill>
                  <a:schemeClr val="tx2"/>
                </a:solidFill>
                <a:highlight>
                  <a:srgbClr val="FFFF00"/>
                </a:highlight>
                <a:latin typeface="Metropolis" pitchFamily="2" charset="77"/>
                <a:cs typeface="Arial" panose="020B0604020202020204" pitchFamily="34" charset="0"/>
              </a:rPr>
              <a:t>Minimum to spillere skal være utenfor 9-meteren og søke ball.</a:t>
            </a:r>
            <a:endParaRPr lang="nb-NO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85E7B02-5A2C-9874-095B-9A8FB2F0B603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2881" y="2187723"/>
            <a:ext cx="4867585" cy="35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723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C9E63DD-F575-353D-3660-8334A6C9E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Hva er </a:t>
            </a:r>
            <a:r>
              <a:rPr lang="nb-NO" sz="3200" dirty="0">
                <a:solidFill>
                  <a:srgbClr val="FF0000"/>
                </a:solidFill>
              </a:rPr>
              <a:t>ikke</a:t>
            </a:r>
            <a:r>
              <a:rPr lang="nb-NO" sz="3200" dirty="0"/>
              <a:t> tillatt i utgruppert forsvar i barnehåndball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50B801D-66E1-C6E6-1857-113EC574040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Frimerke er ikke tillatt.</a:t>
            </a:r>
          </a:p>
          <a:p>
            <a:pPr lvl="1"/>
            <a:r>
              <a:rPr lang="nb-NO" dirty="0">
                <a:solidFill>
                  <a:srgbClr val="FF0000"/>
                </a:solidFill>
              </a:rPr>
              <a:t>Det betyr at angripende spiller som søker ball kan ikke sones vekk, merkes eller skjermes utenfor 9-meteren.</a:t>
            </a:r>
          </a:p>
          <a:p>
            <a:pPr lvl="1"/>
            <a:r>
              <a:rPr lang="nb-NO" dirty="0"/>
              <a:t>Utgruppert forsvar er ikke frimerke!</a:t>
            </a:r>
          </a:p>
          <a:p>
            <a:endParaRPr lang="nb-NO" dirty="0"/>
          </a:p>
          <a:p>
            <a:r>
              <a:rPr lang="nb-NO" dirty="0"/>
              <a:t>Merk: Har motstanderen 4-5 spillere innenfor 9-meteren, får forsvarende lag også anledning til å ha 4-5 spillere innenfor 9-meteren. Dette kan forekomme i forbindelse med overganger.</a:t>
            </a:r>
          </a:p>
          <a:p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AB7C8D-E310-2302-E579-53D5BCF7A7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07" y="2372009"/>
            <a:ext cx="4593760" cy="33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2647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9E8105-47E8-CFBD-916A-F6E676F60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Hva er </a:t>
            </a:r>
            <a:r>
              <a:rPr lang="nb-NO" sz="3200" dirty="0">
                <a:solidFill>
                  <a:srgbClr val="FF0000"/>
                </a:solidFill>
              </a:rPr>
              <a:t>ikke</a:t>
            </a:r>
            <a:r>
              <a:rPr lang="nb-NO" sz="3200" dirty="0"/>
              <a:t> tillatt i utgruppert forsvar i barnehåndball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87D12A-64EA-8793-BEA5-B5A68FDEA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spcAft>
                <a:spcPts val="843"/>
              </a:spcAft>
              <a:buNone/>
            </a:pPr>
            <a:r>
              <a:rPr lang="nb-NO" sz="2800" b="1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Det er viktig å merke seg frimerkeforbudet, uavhengig av temabasert serie</a:t>
            </a:r>
          </a:p>
          <a:p>
            <a:pPr>
              <a:spcAft>
                <a:spcPts val="843"/>
              </a:spcAft>
            </a:pPr>
            <a:r>
              <a:rPr lang="nb-NO" sz="2000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Norges Håndballforbund har besluttet å innføre et frimerkeforbud i yngre-håndballen til og med aldersklasse 16.</a:t>
            </a:r>
          </a:p>
          <a:p>
            <a:pPr lvl="1">
              <a:spcAft>
                <a:spcPts val="843"/>
              </a:spcAft>
            </a:pPr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Det er ikke tillatt å sette en motspiller, utenfor 9M, ut av spill med det formål å passivisere vedkommende gjennom å innta en varig posisjon slik at motspillers valg og handlefrihet hindres.</a:t>
            </a:r>
          </a:p>
          <a:p>
            <a:pPr lvl="1">
              <a:spcAft>
                <a:spcPts val="843"/>
              </a:spcAft>
            </a:pPr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Det er tillatt med utgrupperte forsvarsformasjoner som eksempel:</a:t>
            </a:r>
            <a:b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</a:br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5-1; 4-2; 3-3; 3-2-1 og helbanepress.</a:t>
            </a:r>
          </a:p>
          <a:p>
            <a:pPr lvl="2">
              <a:spcAft>
                <a:spcPts val="843"/>
              </a:spcAft>
            </a:pPr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Disse formasjonene betraktes som en naturlig del av håndballspillet og skal ikke bedømmes som ureglementert ved riktig utførelse.</a:t>
            </a:r>
          </a:p>
          <a:p>
            <a:pPr>
              <a:spcAft>
                <a:spcPts val="843"/>
              </a:spcAft>
            </a:pPr>
            <a:r>
              <a:rPr lang="nb-NO" sz="2000" dirty="0" err="1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Bestrafning</a:t>
            </a:r>
            <a:r>
              <a:rPr lang="nb-NO" sz="2000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 av et eventuelt regelbrudd vil rettes mot lagleder A. Det er selvsagt viktig at trenere og ledere setter seg inn i de nye reglene.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4586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291CFF-E01A-12C9-C1CD-366DA9075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dirty="0"/>
              <a:t>Felles ansvar; respekt og fair-play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9546515-7F3F-7898-9945-91EFE3421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b-NO" dirty="0"/>
              <a:t>Det er i utgangspunktet ikke dommeren sin oppgave å påse at lagene forholder seg til regelverket, men det kan være behøvelig at dommeren hjelper lagene å huske hva de må forholde seg til. </a:t>
            </a:r>
          </a:p>
          <a:p>
            <a:r>
              <a:rPr lang="nb-NO" dirty="0"/>
              <a:t>Det hele bygget på at en skal samarbeide for å skape en god opplevelse.</a:t>
            </a:r>
          </a:p>
          <a:p>
            <a:r>
              <a:rPr lang="nb-NO" dirty="0"/>
              <a:t>Om en kommer over trenere som nekter å forholde seg til temabasert, så kan dette påpekes i kommentarfeltet i LIVE. Det gjelder ikke hvor treneren prøver å få laget til å høre etter, men når en trener nekter å gjøre det. </a:t>
            </a:r>
          </a:p>
        </p:txBody>
      </p:sp>
      <p:pic>
        <p:nvPicPr>
          <p:cNvPr id="1028" name="Picture 4" descr="Visjon og verdier | handball.no">
            <a:extLst>
              <a:ext uri="{FF2B5EF4-FFF2-40B4-BE49-F238E27FC236}">
                <a16:creationId xmlns:a16="http://schemas.microsoft.com/office/drawing/2014/main" id="{A9289477-4972-E4C8-21D1-F40771521666}"/>
              </a:ext>
            </a:extLst>
          </p:cNvPr>
          <p:cNvPicPr>
            <a:picLocks noGrp="1" noChangeAspect="1" noChangeArrowheads="1"/>
          </p:cNvPicPr>
          <p:nvPr>
            <p:ph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984" y="2481042"/>
            <a:ext cx="5353140" cy="301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634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5663A5-4ABF-4B29-896A-379F7F6F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 DOMMERKONTAKTEN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7859F70-7399-BF66-210A-26E084113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Denne sliden skjules for deltakerne.</a:t>
            </a:r>
          </a:p>
          <a:p>
            <a:endParaRPr lang="nb-NO" dirty="0"/>
          </a:p>
          <a:p>
            <a:r>
              <a:rPr lang="nb-NO" dirty="0"/>
              <a:t>Dette er en presentasjon laget for at dere i klubb skal enklere kan holde klubbkveld med deres dommere.</a:t>
            </a:r>
          </a:p>
          <a:p>
            <a:endParaRPr lang="nb-NO" dirty="0"/>
          </a:p>
          <a:p>
            <a:r>
              <a:rPr lang="nb-NO" dirty="0"/>
              <a:t>Velg ut hvilke tema du ønsker å holde. Så skjuler du resten.</a:t>
            </a:r>
          </a:p>
        </p:txBody>
      </p:sp>
    </p:spTree>
    <p:extLst>
      <p:ext uri="{BB962C8B-B14F-4D97-AF65-F5344CB8AC3E}">
        <p14:creationId xmlns:p14="http://schemas.microsoft.com/office/powerpoint/2010/main" val="335977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4BC4590-5F4E-FCC6-9819-42DF07A59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err="1"/>
              <a:t>Presentasjon</a:t>
            </a:r>
            <a:r>
              <a:rPr lang="en-US" sz="1800" dirty="0"/>
              <a:t> </a:t>
            </a:r>
            <a:r>
              <a:rPr lang="en-US" sz="1800" dirty="0" err="1"/>
              <a:t>og</a:t>
            </a:r>
            <a:r>
              <a:rPr lang="en-US" sz="1800" dirty="0"/>
              <a:t> </a:t>
            </a:r>
            <a:r>
              <a:rPr lang="en-US" sz="1800" dirty="0" err="1"/>
              <a:t>diskusjon</a:t>
            </a:r>
            <a:endParaRPr lang="en-US" sz="1800" dirty="0"/>
          </a:p>
          <a:p>
            <a:r>
              <a:rPr lang="en-US" sz="1800" dirty="0" err="1"/>
              <a:t>Temabasert</a:t>
            </a:r>
            <a:r>
              <a:rPr lang="en-US" sz="1800" dirty="0"/>
              <a:t> </a:t>
            </a:r>
            <a:r>
              <a:rPr lang="en-US" sz="1800" dirty="0" err="1"/>
              <a:t>serie</a:t>
            </a:r>
            <a:endParaRPr lang="en-US" sz="1800" dirty="0"/>
          </a:p>
        </p:txBody>
      </p:sp>
      <p:pic>
        <p:nvPicPr>
          <p:cNvPr id="5" name="Plassholder for bilde 4">
            <a:extLst>
              <a:ext uri="{FF2B5EF4-FFF2-40B4-BE49-F238E27FC236}">
                <a16:creationId xmlns:a16="http://schemas.microsoft.com/office/drawing/2014/main" id="{EBDDA07E-44FC-D2A3-76CB-A82B0BF87D0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4254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403892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B289D0E-9ED6-ECBA-F7DF-CAE92740A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200" dirty="0"/>
              <a:t>Kan du fortelle om en eller to situasjoner fra dømmingen så langt i år?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11FA2F-9150-4EA8-52AF-34080779C1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En situasjon du opplevde du løste veldig godt</a:t>
            </a:r>
          </a:p>
          <a:p>
            <a:r>
              <a:rPr lang="nb-NO" dirty="0"/>
              <a:t>En situasjon du opplevde at du kunne gjort bedre</a:t>
            </a:r>
          </a:p>
          <a:p>
            <a:endParaRPr lang="nb-NO" dirty="0"/>
          </a:p>
          <a:p>
            <a:r>
              <a:rPr lang="nb-NO" dirty="0"/>
              <a:t>Vi tar en kort runde, slik at vi kan lære av hverandre</a:t>
            </a:r>
          </a:p>
          <a:p>
            <a:r>
              <a:rPr lang="nb-NO" dirty="0"/>
              <a:t>Viktig at vi lytter til hverandre og kommer med gode innspill.</a:t>
            </a:r>
          </a:p>
          <a:p>
            <a:endParaRPr lang="nb-NO" dirty="0"/>
          </a:p>
        </p:txBody>
      </p:sp>
      <p:pic>
        <p:nvPicPr>
          <p:cNvPr id="11" name="Plassholder for bilde 10" descr="Et bilde som inneholder person, Menneskeansikt, klær, mann&#10;&#10;Automatisk generert beskrivelse">
            <a:extLst>
              <a:ext uri="{FF2B5EF4-FFF2-40B4-BE49-F238E27FC236}">
                <a16:creationId xmlns:a16="http://schemas.microsoft.com/office/drawing/2014/main" id="{0AF62175-3DE4-DE78-C1C8-995F6D6775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5000" r="2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30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57FD3B0-6510-EF25-A1D2-451F32C8B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Viktig å huske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D12E87-7002-0051-DB7B-B5C9730B1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Modig – blås på det du ser</a:t>
            </a:r>
          </a:p>
          <a:p>
            <a:r>
              <a:rPr lang="nb-NO" dirty="0"/>
              <a:t>Vær tydelig med fløyte og tegn – slik at alle forstår hva du dømmer</a:t>
            </a:r>
          </a:p>
          <a:p>
            <a:pPr lvl="1"/>
            <a:r>
              <a:rPr lang="nb-NO" dirty="0"/>
              <a:t>Hvilken retning</a:t>
            </a:r>
          </a:p>
          <a:p>
            <a:pPr lvl="1"/>
            <a:r>
              <a:rPr lang="nb-NO" dirty="0"/>
              <a:t>Hvorfor dømte du (skritt, angrepsfeil, dytting </a:t>
            </a:r>
            <a:r>
              <a:rPr lang="nb-NO" dirty="0" err="1"/>
              <a:t>ect</a:t>
            </a:r>
            <a:r>
              <a:rPr lang="nb-NO" dirty="0"/>
              <a:t>.)</a:t>
            </a:r>
          </a:p>
          <a:p>
            <a:pPr lvl="1"/>
            <a:r>
              <a:rPr lang="nb-NO" dirty="0"/>
              <a:t>Hvor kastet skal tas</a:t>
            </a:r>
          </a:p>
          <a:p>
            <a:r>
              <a:rPr lang="nb-NO" dirty="0"/>
              <a:t>Bruk tid på at ballen blir satt i gang skikkelig, frikast på rett sted, at de ikke løper i gang – en god orden gjør det lettere å være dommer </a:t>
            </a:r>
          </a:p>
          <a:p>
            <a:endParaRPr lang="nb-NO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68309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C6A627-2AB0-4780-B65D-3CB05E9F8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nb-NO" dirty="0"/>
              <a:t>Regelquiz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255D9A5-982B-4797-AFA5-30BD29B8B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Å ha regelkunnskap er grunnlaget for å være dommer.</a:t>
            </a:r>
          </a:p>
          <a:p>
            <a:r>
              <a:rPr lang="nb-NO" dirty="0" err="1"/>
              <a:t>Qr</a:t>
            </a:r>
            <a:r>
              <a:rPr lang="nb-NO" dirty="0"/>
              <a:t>-koden til høyre går direkte til quizen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CADD950-7D20-4BBE-A0F0-CB15B8FF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614" y="3094718"/>
            <a:ext cx="2818590" cy="2818590"/>
          </a:xfrm>
          <a:prstGeom prst="rect">
            <a:avLst/>
          </a:prstGeom>
          <a:noFill/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E8D069CD-FB84-47E8-9998-ACAF9905D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125" y="3094718"/>
            <a:ext cx="3178589" cy="287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12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FAF4A7-5BFC-9DF5-37EE-103BA055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Temabasert serie</a:t>
            </a:r>
            <a:endParaRPr lang="en-US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08EC66C-E8D6-19AD-CF40-C50955227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59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CB84DEB-22A2-7AEF-C210-B8FF82618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Temaserien er ikke et ekstra spilltilbud, men et utviklingstiltak for spillere, trenere og dommere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5C9B31-23C5-0A40-AF37-931D94FE3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b-NO" sz="2800" dirty="0"/>
          </a:p>
          <a:p>
            <a:r>
              <a:rPr lang="nb-NO" sz="1800" dirty="0"/>
              <a:t>I dag skal vi forsøke å gå gjennom følgende punkter:</a:t>
            </a:r>
          </a:p>
          <a:p>
            <a:pPr lvl="1"/>
            <a:r>
              <a:rPr lang="nb-NO" sz="1600" dirty="0"/>
              <a:t>Hva er hensikten med temabasert serie?</a:t>
            </a:r>
          </a:p>
          <a:p>
            <a:pPr lvl="1"/>
            <a:r>
              <a:rPr lang="nb-NO" sz="1600" dirty="0"/>
              <a:t>«Utgruppert forsvar» - Hva er det?</a:t>
            </a:r>
          </a:p>
          <a:p>
            <a:pPr lvl="1"/>
            <a:r>
              <a:rPr lang="nb-NO" sz="1600" dirty="0"/>
              <a:t>Hva er tillatt i utgruppert forsvar i barnehåndball</a:t>
            </a:r>
          </a:p>
          <a:p>
            <a:pPr lvl="1"/>
            <a:r>
              <a:rPr lang="nb-NO" sz="1600" dirty="0"/>
              <a:t>Felles ansvar; respekt og fair-play</a:t>
            </a:r>
          </a:p>
          <a:p>
            <a:pPr lvl="1"/>
            <a:endParaRPr lang="nb-NO" sz="1600" dirty="0"/>
          </a:p>
          <a:p>
            <a:r>
              <a:rPr lang="nb-NO" sz="1800" dirty="0"/>
              <a:t>Hvor informasjonen i dag er hentet fra regelverk og tidligere temakveld</a:t>
            </a:r>
            <a:br>
              <a:rPr lang="nb-NO" sz="1800" dirty="0"/>
            </a:br>
            <a:endParaRPr lang="nb-NO" sz="18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0767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8E61B9-6C3E-4CF1-1B75-A598842B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774835"/>
          </a:xfrm>
        </p:spPr>
        <p:txBody>
          <a:bodyPr/>
          <a:lstStyle/>
          <a:p>
            <a:r>
              <a:rPr lang="nb-NO" dirty="0"/>
              <a:t>Hva er hensikten med regel om temabasert serie?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B5DCEE-B562-EC9C-B6DF-45B61FF60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1457608"/>
            <a:ext cx="9236242" cy="4327895"/>
          </a:xfrm>
        </p:spPr>
        <p:txBody>
          <a:bodyPr>
            <a:normAutofit fontScale="85000" lnSpcReduction="10000"/>
          </a:bodyPr>
          <a:lstStyle/>
          <a:p>
            <a:r>
              <a:rPr lang="nb-NO" sz="2000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NHF Region Nord har ett tema pr. sesong, og gjelder for J/G 11 og 12 år. Viderefører "Utgruppert forsvar» som tema for sesongen 202</a:t>
            </a:r>
            <a:r>
              <a:rPr lang="nb-NO" dirty="0">
                <a:solidFill>
                  <a:schemeClr val="tx2"/>
                </a:solidFill>
                <a:cs typeface="Arial" panose="020B0604020202020204" pitchFamily="34" charset="0"/>
              </a:rPr>
              <a:t>3</a:t>
            </a:r>
            <a:r>
              <a:rPr lang="nb-NO" sz="2000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/2024.</a:t>
            </a:r>
          </a:p>
          <a:p>
            <a:pPr lvl="1"/>
            <a:r>
              <a:rPr lang="nb-NO" sz="1800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Det vil si at alle kampers </a:t>
            </a:r>
            <a:r>
              <a:rPr lang="nb-NO" sz="1800" b="1" dirty="0">
                <a:solidFill>
                  <a:schemeClr val="tx2"/>
                </a:solidFill>
                <a:highlight>
                  <a:srgbClr val="FFFF00"/>
                </a:highlight>
                <a:latin typeface="Metropolis" pitchFamily="2" charset="77"/>
                <a:cs typeface="Arial" panose="020B0604020202020204" pitchFamily="34" charset="0"/>
              </a:rPr>
              <a:t>andre</a:t>
            </a:r>
            <a:r>
              <a:rPr lang="nb-NO" sz="1800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 omgang skal spilles med utgruppert forsvar. Valgfritt forsvarsformasjon(er) i første omgang – krever enighet. Hvis uenig SKAL man spille nedgruppert i første omgang.</a:t>
            </a:r>
          </a:p>
          <a:p>
            <a:pPr lvl="1"/>
            <a:endParaRPr lang="nb-NO" dirty="0">
              <a:solidFill>
                <a:schemeClr val="tx2"/>
              </a:solidFill>
              <a:latin typeface="Metropolis" pitchFamily="2" charset="77"/>
              <a:cs typeface="Arial" panose="020B0604020202020204" pitchFamily="34" charset="0"/>
            </a:endParaRPr>
          </a:p>
          <a:p>
            <a:r>
              <a:rPr lang="nb-NO" dirty="0"/>
              <a:t>Håndball som idrett er stadig i utvikling, hvor innstillingen til ulike forsvarsformasjoner er endret.</a:t>
            </a:r>
          </a:p>
          <a:p>
            <a:pPr lvl="1"/>
            <a:r>
              <a:rPr lang="nb-NO" dirty="0"/>
              <a:t>Ved å lære utgruppert forsvar må en tilpasse både spillet og bruk av spilletyper, noe som gjør at spillerne får nye utfordringer, bredere erfaringsgrunnlag som igjen påvirker den individuelle spillerutviklingen positivt.</a:t>
            </a:r>
          </a:p>
          <a:p>
            <a:pPr lvl="1"/>
            <a:endParaRPr lang="nb-NO" dirty="0"/>
          </a:p>
          <a:p>
            <a:r>
              <a:rPr lang="nb-NO" dirty="0"/>
              <a:t>I tillegg så ønsker en å:</a:t>
            </a:r>
          </a:p>
          <a:p>
            <a:pPr marL="778432" lvl="1" indent="-321232"/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Utvikle håndballferdigheter hos hver enkelt utøver (både dommer og spiller)</a:t>
            </a:r>
          </a:p>
          <a:p>
            <a:pPr marL="778432" lvl="1" indent="-321232"/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Skape bevegelse med og uten ball (for dommere bevegelse med spiller)</a:t>
            </a:r>
          </a:p>
          <a:p>
            <a:pPr marL="778432" lvl="1" indent="-321232"/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Skape rom for (ny) bevegelse</a:t>
            </a:r>
          </a:p>
          <a:p>
            <a:pPr marL="778432" lvl="1" indent="-321232"/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Involvere flere i angrepsspillet</a:t>
            </a:r>
          </a:p>
          <a:p>
            <a:pPr marL="778432" lvl="1" indent="-321232"/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Utvikle kant og linjespill</a:t>
            </a:r>
          </a:p>
          <a:p>
            <a:pPr marL="778432" lvl="1" indent="-321232"/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Over tid inspirere flere til å spille utgruppert forsvar (mentalitet vinne ball)</a:t>
            </a:r>
          </a:p>
          <a:p>
            <a:pPr marL="778432" lvl="1" indent="-321232"/>
            <a:r>
              <a:rPr lang="nb-NO" dirty="0">
                <a:solidFill>
                  <a:schemeClr val="tx2"/>
                </a:solidFill>
                <a:latin typeface="Metropolis" pitchFamily="2" charset="77"/>
                <a:cs typeface="Arial" panose="020B0604020202020204" pitchFamily="34" charset="0"/>
              </a:rPr>
              <a:t>En del av progresjonen i regional spillerutvikling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52281880"/>
      </p:ext>
    </p:extLst>
  </p:cSld>
  <p:clrMapOvr>
    <a:masterClrMapping/>
  </p:clrMapOvr>
</p:sld>
</file>

<file path=ppt/theme/theme1.xml><?xml version="1.0" encoding="utf-8"?>
<a:theme xmlns:a="http://schemas.openxmlformats.org/drawingml/2006/main" name="Intro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7664A2E1-5510-4912-879B-5030DFE5269B}"/>
    </a:ext>
  </a:extLst>
</a:theme>
</file>

<file path=ppt/theme/theme2.xml><?xml version="1.0" encoding="utf-8"?>
<a:theme xmlns:a="http://schemas.openxmlformats.org/drawingml/2006/main" name="Innhold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11C2295B-9C21-4279-ADEC-D95E0477F696}"/>
    </a:ext>
  </a:extLst>
</a:theme>
</file>

<file path=ppt/theme/theme3.xml><?xml version="1.0" encoding="utf-8"?>
<a:theme xmlns:a="http://schemas.openxmlformats.org/drawingml/2006/main" name="Bilder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2E02A3FF-D88A-414B-8EF3-654BA8FF1ACB}"/>
    </a:ext>
  </a:extLst>
</a:theme>
</file>

<file path=ppt/theme/theme4.xml><?xml version="1.0" encoding="utf-8"?>
<a:theme xmlns:a="http://schemas.openxmlformats.org/drawingml/2006/main" name="Partnerskap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81FEBDDB-35EE-4E45-9A4F-9B0F7FF25A6B}"/>
    </a:ext>
  </a:extLst>
</a:theme>
</file>

<file path=ppt/theme/theme5.xml><?xml version="1.0" encoding="utf-8"?>
<a:theme xmlns:a="http://schemas.openxmlformats.org/drawingml/2006/main" name="Logoslides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CD5B4DFB-3001-4DED-95A2-E03C63548E86}"/>
    </a:ext>
  </a:extLst>
</a:theme>
</file>

<file path=ppt/theme/theme6.xml><?xml version="1.0" encoding="utf-8"?>
<a:theme xmlns:a="http://schemas.openxmlformats.org/drawingml/2006/main" name="Mønster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ommerkontakt 201" id="{EBBC6F66-5B25-4B19-A499-07C953983B4E}" vid="{C05568C3-E253-44B7-A672-457590F6DF43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024d2a0-5d2c-4f36-bb8a-dbda3fd8e091">
      <Terms xmlns="http://schemas.microsoft.com/office/infopath/2007/PartnerControls"/>
    </lcf76f155ced4ddcb4097134ff3c332f>
    <TaxCatchAll xmlns="9e538389-cabc-4d4e-918a-8beb7ac0ecaa" xsi:nil="true"/>
    <SharedWithUsers xmlns="c3cf5cfb-9e37-4927-bd8a-203554e83c12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E6074FADE2A4A4CBEC19FE9F220CB98" ma:contentTypeVersion="17" ma:contentTypeDescription="Opprett et nytt dokument." ma:contentTypeScope="" ma:versionID="aff0b1793013d9dfff8fffcb8e91e989">
  <xsd:schema xmlns:xsd="http://www.w3.org/2001/XMLSchema" xmlns:xs="http://www.w3.org/2001/XMLSchema" xmlns:p="http://schemas.microsoft.com/office/2006/metadata/properties" xmlns:ns2="9024d2a0-5d2c-4f36-bb8a-dbda3fd8e091" xmlns:ns3="9e538389-cabc-4d4e-918a-8beb7ac0ecaa" xmlns:ns4="c3cf5cfb-9e37-4927-bd8a-203554e83c12" targetNamespace="http://schemas.microsoft.com/office/2006/metadata/properties" ma:root="true" ma:fieldsID="d9cd68c03fc9bc19e373d86a77b4ae27" ns2:_="" ns3:_="" ns4:_="">
    <xsd:import namespace="9024d2a0-5d2c-4f36-bb8a-dbda3fd8e091"/>
    <xsd:import namespace="9e538389-cabc-4d4e-918a-8beb7ac0ecaa"/>
    <xsd:import namespace="c3cf5cfb-9e37-4927-bd8a-203554e83c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4:SharedWithUsers" minOccurs="0"/>
                <xsd:element ref="ns4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24d2a0-5d2c-4f36-bb8a-dbda3fd8e0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demerkelapper" ma:readOnly="false" ma:fieldId="{5cf76f15-5ced-4ddc-b409-7134ff3c332f}" ma:taxonomyMulti="true" ma:sspId="7c35df68-1123-4a3a-b80a-3e4e7d44f2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38389-cabc-4d4e-918a-8beb7ac0ecaa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502c9d9f-c05d-437c-8657-da169ff10d7f}" ma:internalName="TaxCatchAll" ma:showField="CatchAllData" ma:web="c3cf5cfb-9e37-4927-bd8a-203554e83c1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f5cfb-9e37-4927-bd8a-203554e83c12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C2C6E6-43D2-4739-AEE0-314DEC3E82FF}">
  <ds:schemaRefs>
    <ds:schemaRef ds:uri="http://schemas.microsoft.com/office/2006/metadata/properties"/>
    <ds:schemaRef ds:uri="http://www.w3.org/XML/1998/namespace"/>
    <ds:schemaRef ds:uri="http://purl.org/dc/elements/1.1/"/>
    <ds:schemaRef ds:uri="9024d2a0-5d2c-4f36-bb8a-dbda3fd8e091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c3cf5cfb-9e37-4927-bd8a-203554e83c12"/>
    <ds:schemaRef ds:uri="9e538389-cabc-4d4e-918a-8beb7ac0ecaa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3F24DAD-CBFA-4218-B36B-C1414915124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E647AF-7EF2-4983-826C-76938140E1AD}"/>
</file>

<file path=docProps/app.xml><?xml version="1.0" encoding="utf-8"?>
<Properties xmlns="http://schemas.openxmlformats.org/officeDocument/2006/extended-properties" xmlns:vt="http://schemas.openxmlformats.org/officeDocument/2006/docPropsVTypes">
  <Template>Dommerkontakt 201</Template>
  <TotalTime>545</TotalTime>
  <Words>940</Words>
  <Application>Microsoft Office PowerPoint</Application>
  <PresentationFormat>Widescreen</PresentationFormat>
  <Paragraphs>81</Paragraphs>
  <Slides>14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6</vt:i4>
      </vt:variant>
      <vt:variant>
        <vt:lpstr>Lysbildetitler</vt:lpstr>
      </vt:variant>
      <vt:variant>
        <vt:i4>14</vt:i4>
      </vt:variant>
    </vt:vector>
  </HeadingPairs>
  <TitlesOfParts>
    <vt:vector size="29" baseType="lpstr">
      <vt:lpstr>Akkurat Bold</vt:lpstr>
      <vt:lpstr>Akkurat Regular</vt:lpstr>
      <vt:lpstr>Arial</vt:lpstr>
      <vt:lpstr>Calibri</vt:lpstr>
      <vt:lpstr>Calibri Light</vt:lpstr>
      <vt:lpstr>FK Screamer Bold</vt:lpstr>
      <vt:lpstr>Metropolis</vt:lpstr>
      <vt:lpstr>Metropolis Light</vt:lpstr>
      <vt:lpstr>Metropolis Semi Bold</vt:lpstr>
      <vt:lpstr>Intro</vt:lpstr>
      <vt:lpstr>Innhold</vt:lpstr>
      <vt:lpstr>Bilder</vt:lpstr>
      <vt:lpstr>Partnerskap</vt:lpstr>
      <vt:lpstr>Logoslides</vt:lpstr>
      <vt:lpstr>Mønster</vt:lpstr>
      <vt:lpstr>PowerPoint-presentasjon</vt:lpstr>
      <vt:lpstr>TIL DOMMERKONTAKTEN</vt:lpstr>
      <vt:lpstr>PowerPoint-presentasjon</vt:lpstr>
      <vt:lpstr>Kan du fortelle om en eller to situasjoner fra dømmingen så langt i år?</vt:lpstr>
      <vt:lpstr>Viktig å huske</vt:lpstr>
      <vt:lpstr>Regelquiz</vt:lpstr>
      <vt:lpstr>Temabasert serie</vt:lpstr>
      <vt:lpstr>Temaserien er ikke et ekstra spilltilbud, men et utviklingstiltak for spillere, trenere og dommere</vt:lpstr>
      <vt:lpstr>Hva er hensikten med regel om temabasert serie?</vt:lpstr>
      <vt:lpstr>Utgruppert forsvar</vt:lpstr>
      <vt:lpstr>Hva er tillatt i utgruppert forsvar i barnehåndball</vt:lpstr>
      <vt:lpstr>Hva er ikke tillatt i utgruppert forsvar i barnehåndball</vt:lpstr>
      <vt:lpstr>Hva er ikke tillatt i utgruppert forsvar i barnehåndball</vt:lpstr>
      <vt:lpstr>Felles ansvar; respekt og fair-play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Kristoffer Nicolaysen</dc:creator>
  <cp:lastModifiedBy>Kristoffer Nicolaysen</cp:lastModifiedBy>
  <cp:revision>3</cp:revision>
  <dcterms:created xsi:type="dcterms:W3CDTF">2022-11-01T10:01:48Z</dcterms:created>
  <dcterms:modified xsi:type="dcterms:W3CDTF">2023-09-12T17:16:01Z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0x0101005E6074FADE2A4A4CBEC19FE9F220CB98</vt:lpwstr>
  </property>
  <property fmtid="{D5CDD505-2E9C-101B-9397-08002B2CF9AE}" pid="3" name="MediaServiceImageTags">
    <vt:lpwstr/>
  </property>
</Properties>
</file>